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3" r:id="rId2"/>
  </p:sldMasterIdLst>
  <p:sldIdLst>
    <p:sldId id="258" r:id="rId3"/>
    <p:sldId id="312" r:id="rId4"/>
    <p:sldId id="284" r:id="rId5"/>
    <p:sldId id="322" r:id="rId6"/>
    <p:sldId id="319" r:id="rId7"/>
    <p:sldId id="271" r:id="rId8"/>
    <p:sldId id="329" r:id="rId9"/>
    <p:sldId id="328" r:id="rId10"/>
    <p:sldId id="273" r:id="rId11"/>
    <p:sldId id="275" r:id="rId12"/>
    <p:sldId id="330" r:id="rId13"/>
    <p:sldId id="294" r:id="rId14"/>
    <p:sldId id="331" r:id="rId15"/>
    <p:sldId id="324" r:id="rId16"/>
    <p:sldId id="300" r:id="rId17"/>
    <p:sldId id="320" r:id="rId18"/>
    <p:sldId id="323" r:id="rId19"/>
    <p:sldId id="269" r:id="rId20"/>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b="1" kern="1200">
        <a:solidFill>
          <a:schemeClr val="tx1"/>
        </a:solidFill>
        <a:latin typeface=".VnTime" pitchFamily="34" charset="0"/>
        <a:ea typeface="+mn-ea"/>
        <a:cs typeface="+mn-cs"/>
      </a:defRPr>
    </a:lvl1pPr>
    <a:lvl2pPr marL="457200" algn="l" rtl="0" eaLnBrk="0" fontAlgn="base" hangingPunct="0">
      <a:spcBef>
        <a:spcPct val="0"/>
      </a:spcBef>
      <a:spcAft>
        <a:spcPct val="0"/>
      </a:spcAft>
      <a:defRPr b="1" kern="1200">
        <a:solidFill>
          <a:schemeClr val="tx1"/>
        </a:solidFill>
        <a:latin typeface=".VnTime" pitchFamily="34" charset="0"/>
        <a:ea typeface="+mn-ea"/>
        <a:cs typeface="+mn-cs"/>
      </a:defRPr>
    </a:lvl2pPr>
    <a:lvl3pPr marL="914400" algn="l" rtl="0" eaLnBrk="0" fontAlgn="base" hangingPunct="0">
      <a:spcBef>
        <a:spcPct val="0"/>
      </a:spcBef>
      <a:spcAft>
        <a:spcPct val="0"/>
      </a:spcAft>
      <a:defRPr b="1"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b="1"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b="1" kern="1200">
        <a:solidFill>
          <a:schemeClr val="tx1"/>
        </a:solidFill>
        <a:latin typeface=".VnTime" pitchFamily="34" charset="0"/>
        <a:ea typeface="+mn-ea"/>
        <a:cs typeface="+mn-cs"/>
      </a:defRPr>
    </a:lvl5pPr>
    <a:lvl6pPr marL="2286000" algn="l" defTabSz="914400" rtl="0" eaLnBrk="1" latinLnBrk="0" hangingPunct="1">
      <a:defRPr b="1" kern="1200">
        <a:solidFill>
          <a:schemeClr val="tx1"/>
        </a:solidFill>
        <a:latin typeface=".VnTime" pitchFamily="34" charset="0"/>
        <a:ea typeface="+mn-ea"/>
        <a:cs typeface="+mn-cs"/>
      </a:defRPr>
    </a:lvl6pPr>
    <a:lvl7pPr marL="2743200" algn="l" defTabSz="914400" rtl="0" eaLnBrk="1" latinLnBrk="0" hangingPunct="1">
      <a:defRPr b="1" kern="1200">
        <a:solidFill>
          <a:schemeClr val="tx1"/>
        </a:solidFill>
        <a:latin typeface=".VnTime" pitchFamily="34" charset="0"/>
        <a:ea typeface="+mn-ea"/>
        <a:cs typeface="+mn-cs"/>
      </a:defRPr>
    </a:lvl7pPr>
    <a:lvl8pPr marL="3200400" algn="l" defTabSz="914400" rtl="0" eaLnBrk="1" latinLnBrk="0" hangingPunct="1">
      <a:defRPr b="1" kern="1200">
        <a:solidFill>
          <a:schemeClr val="tx1"/>
        </a:solidFill>
        <a:latin typeface=".VnTime" pitchFamily="34" charset="0"/>
        <a:ea typeface="+mn-ea"/>
        <a:cs typeface="+mn-cs"/>
      </a:defRPr>
    </a:lvl8pPr>
    <a:lvl9pPr marL="3657600" algn="l" defTabSz="914400" rtl="0" eaLnBrk="1" latinLnBrk="0" hangingPunct="1">
      <a:defRPr b="1"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0000"/>
    <a:srgbClr val="000099"/>
    <a:srgbClr val="FFCCFF"/>
    <a:srgbClr val="9999FF"/>
    <a:srgbClr val="0066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126" autoAdjust="0"/>
    <p:restoredTop sz="94180" autoAdjust="0"/>
  </p:normalViewPr>
  <p:slideViewPr>
    <p:cSldViewPr>
      <p:cViewPr>
        <p:scale>
          <a:sx n="50" d="100"/>
          <a:sy n="50" d="100"/>
        </p:scale>
        <p:origin x="-1254" y="-4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41987"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4198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F2BC8493-E9BC-4497-A3B2-DDAABFF4D19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A501B166-B3EA-4ED9-9F89-9AD7C2C07B4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6F18ACEA-ED71-414E-812A-393BAA68AF8E}"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a:ln w="9525">
            <a:noFill/>
            <a:miter lim="800000"/>
            <a:headEnd/>
            <a:tailEnd/>
          </a:ln>
        </p:spPr>
      </p:pic>
      <p:sp>
        <p:nvSpPr>
          <p:cNvPr id="128006"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128007"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pPr>
              <a:defRPr/>
            </a:pPr>
            <a:fld id="{3B294B3D-B8AD-453D-9367-E24C96030480}"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56028D4-E915-42C4-90F0-8815955DE4E4}" type="slidenum">
              <a:rPr lang="en-US"/>
              <a:pPr>
                <a:defRPr/>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357A986-2DC6-4C0F-8BC0-1B700705A0C6}" type="slidenum">
              <a:rPr lang="en-US"/>
              <a:pPr>
                <a:defRPr/>
              </a:pPr>
              <a:t>‹#›</a:t>
            </a:fld>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54AAE84-3A6C-4919-AEF3-B253B6B3857B}" type="slidenum">
              <a:rPr lang="en-US"/>
              <a:pPr>
                <a:defRPr/>
              </a:pPr>
              <a:t>‹#›</a:t>
            </a:fld>
            <a:endParaRPr lang="en-US"/>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F3FEF208-426E-4A84-9F75-12683E0AB155}" type="slidenum">
              <a:rPr lang="en-US"/>
              <a:pPr>
                <a:defRPr/>
              </a:pPr>
              <a:t>‹#›</a:t>
            </a:fld>
            <a:endParaRPr lang="en-US"/>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CEBE0EB2-7A6F-4C17-9AC0-BCED330C2C6E}" type="slidenum">
              <a:rPr lang="en-US"/>
              <a:pPr>
                <a:defRPr/>
              </a:pPr>
              <a:t>‹#›</a:t>
            </a:fld>
            <a:endParaRPr lang="en-US"/>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A351B74D-C91C-4471-AE72-FD8774829A83}" type="slidenum">
              <a:rPr lang="en-US"/>
              <a:pPr>
                <a:defRPr/>
              </a:pPr>
              <a:t>‹#›</a:t>
            </a:fld>
            <a:endParaRPr lang="en-US"/>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298109B-0904-4C1C-9180-A45BDD854515}"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AA34CFAC-1D03-46B0-BC8E-4C34D2D3C988}"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27F6141-6902-456D-B648-27A3E26D8C58}" type="slidenum">
              <a:rPr lang="en-US"/>
              <a:pPr>
                <a:defRPr/>
              </a:pPr>
              <a:t>‹#›</a:t>
            </a:fld>
            <a:endParaRPr lang="en-US"/>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97D0995-D736-4587-A128-EA652B031509}" type="slidenum">
              <a:rPr lang="en-US"/>
              <a:pPr>
                <a:defRPr/>
              </a:pPr>
              <a:t>‹#›</a:t>
            </a:fld>
            <a:endParaRPr lang="en-US"/>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B3DDDFA-386F-445C-AA1D-2C77A06741F1}"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2A81A00-C27F-4D39-A5E8-11B93A08236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864A5379-75F3-43C3-AD7E-ACDADF99E14E}"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A6BA2185-15AF-4082-9382-EAF3565C200D}"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B94D2D12-84A5-4FEC-A78B-7B398359FDC8}"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722227AE-1BD5-46A7-9A82-E35D63EF7889}"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204AABE2-4955-49FF-9E66-168779B80A0A}"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B1238F76-205B-44AF-B016-7BFE6396AEF0}"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6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latin typeface="+mn-lt"/>
              </a:defRPr>
            </a:lvl1pPr>
          </a:lstStyle>
          <a:p>
            <a:pPr>
              <a:defRPr/>
            </a:pPr>
            <a:endParaRPr lang="en-US" altLang="en-US"/>
          </a:p>
        </p:txBody>
      </p:sp>
      <p:sp>
        <p:nvSpPr>
          <p:cNvPr id="4096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latin typeface="+mn-lt"/>
              </a:defRPr>
            </a:lvl1pPr>
          </a:lstStyle>
          <a:p>
            <a:pPr>
              <a:defRPr/>
            </a:pPr>
            <a:endParaRPr lang="en-US" altLang="en-US"/>
          </a:p>
        </p:txBody>
      </p:sp>
      <p:sp>
        <p:nvSpPr>
          <p:cNvPr id="4096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atin typeface="+mn-lt"/>
              </a:defRPr>
            </a:lvl1pPr>
          </a:lstStyle>
          <a:p>
            <a:pPr>
              <a:defRPr/>
            </a:pPr>
            <a:fld id="{7523B7FA-4DFB-465B-BA14-DAE3A74AC1F5}"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4096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40970"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40971"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en-US"/>
            </a:p>
          </p:txBody>
        </p:sp>
        <p:sp>
          <p:nvSpPr>
            <p:cNvPr id="40972"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40973"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40974"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en-US"/>
            </a:p>
          </p:txBody>
        </p:sp>
        <p:sp>
          <p:nvSpPr>
            <p:cNvPr id="40975" name="Oval 15"/>
            <p:cNvSpPr>
              <a:spLocks noChangeArrowheads="1"/>
            </p:cNvSpPr>
            <p:nvPr/>
          </p:nvSpPr>
          <p:spPr bwMode="auto">
            <a:xfrm>
              <a:off x="5472" y="1072"/>
              <a:ext cx="73"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40976" name="Oval 16"/>
            <p:cNvSpPr>
              <a:spLocks noChangeArrowheads="1"/>
            </p:cNvSpPr>
            <p:nvPr/>
          </p:nvSpPr>
          <p:spPr bwMode="auto">
            <a:xfrm>
              <a:off x="5136" y="1184"/>
              <a:ext cx="80" cy="73"/>
            </a:xfrm>
            <a:prstGeom prst="ellipse">
              <a:avLst/>
            </a:prstGeom>
            <a:solidFill>
              <a:schemeClr val="tx2"/>
            </a:solidFill>
            <a:ln w="9525">
              <a:noFill/>
              <a:round/>
              <a:headEnd/>
              <a:tailEnd/>
            </a:ln>
            <a:effectLst/>
          </p:spPr>
          <p:txBody>
            <a:bodyPr wrap="none" anchor="ctr"/>
            <a:lstStyle/>
            <a:p>
              <a:pPr>
                <a:defRPr/>
              </a:pPr>
              <a:endParaRPr lang="en-US"/>
            </a:p>
          </p:txBody>
        </p:sp>
        <p:sp>
          <p:nvSpPr>
            <p:cNvPr id="40977" name="Oval 17"/>
            <p:cNvSpPr>
              <a:spLocks noChangeArrowheads="1"/>
            </p:cNvSpPr>
            <p:nvPr/>
          </p:nvSpPr>
          <p:spPr bwMode="auto">
            <a:xfrm>
              <a:off x="5248" y="1184"/>
              <a:ext cx="79" cy="73"/>
            </a:xfrm>
            <a:prstGeom prst="ellipse">
              <a:avLst/>
            </a:prstGeom>
            <a:solidFill>
              <a:schemeClr val="tx2"/>
            </a:solidFill>
            <a:ln w="9525">
              <a:noFill/>
              <a:round/>
              <a:headEnd/>
              <a:tailEnd/>
            </a:ln>
            <a:effectLst/>
          </p:spPr>
          <p:txBody>
            <a:bodyPr wrap="none" anchor="ctr"/>
            <a:lstStyle/>
            <a:p>
              <a:pPr>
                <a:defRPr/>
              </a:pPr>
              <a:endParaRPr lang="en-US"/>
            </a:p>
          </p:txBody>
        </p:sp>
        <p:sp>
          <p:nvSpPr>
            <p:cNvPr id="40978" name="Oval 18"/>
            <p:cNvSpPr>
              <a:spLocks noChangeArrowheads="1"/>
            </p:cNvSpPr>
            <p:nvPr/>
          </p:nvSpPr>
          <p:spPr bwMode="auto">
            <a:xfrm>
              <a:off x="5360" y="1184"/>
              <a:ext cx="76" cy="73"/>
            </a:xfrm>
            <a:prstGeom prst="ellipse">
              <a:avLst/>
            </a:prstGeom>
            <a:solidFill>
              <a:schemeClr val="accent2"/>
            </a:solidFill>
            <a:ln w="9525">
              <a:noFill/>
              <a:round/>
              <a:headEnd/>
              <a:tailEnd/>
            </a:ln>
            <a:effectLst/>
          </p:spPr>
          <p:txBody>
            <a:bodyPr wrap="none" anchor="ctr"/>
            <a:lstStyle/>
            <a:p>
              <a:pPr>
                <a:defRPr/>
              </a:pPr>
              <a:endParaRPr lang="en-US"/>
            </a:p>
          </p:txBody>
        </p:sp>
        <p:sp>
          <p:nvSpPr>
            <p:cNvPr id="40979" name="Oval 19"/>
            <p:cNvSpPr>
              <a:spLocks noChangeArrowheads="1"/>
            </p:cNvSpPr>
            <p:nvPr/>
          </p:nvSpPr>
          <p:spPr bwMode="auto">
            <a:xfrm>
              <a:off x="5472" y="1184"/>
              <a:ext cx="73" cy="73"/>
            </a:xfrm>
            <a:prstGeom prst="ellipse">
              <a:avLst/>
            </a:prstGeom>
            <a:solidFill>
              <a:schemeClr val="accent2"/>
            </a:solidFill>
            <a:ln w="9525">
              <a:noFill/>
              <a:round/>
              <a:headEnd/>
              <a:tailEnd/>
            </a:ln>
            <a:effectLst/>
          </p:spPr>
          <p:txBody>
            <a:bodyPr wrap="none" anchor="ctr"/>
            <a:lstStyle/>
            <a:p>
              <a:pPr>
                <a:defRPr/>
              </a:pPr>
              <a:endParaRPr lang="en-US"/>
            </a:p>
          </p:txBody>
        </p:sp>
        <p:sp>
          <p:nvSpPr>
            <p:cNvPr id="40980" name="Oval 20"/>
            <p:cNvSpPr>
              <a:spLocks noChangeArrowheads="1"/>
            </p:cNvSpPr>
            <p:nvPr/>
          </p:nvSpPr>
          <p:spPr bwMode="auto">
            <a:xfrm>
              <a:off x="5584" y="1184"/>
              <a:ext cx="80" cy="73"/>
            </a:xfrm>
            <a:prstGeom prst="ellipse">
              <a:avLst/>
            </a:prstGeom>
            <a:solidFill>
              <a:schemeClr val="accent1"/>
            </a:solidFill>
            <a:ln w="9525">
              <a:noFill/>
              <a:round/>
              <a:headEnd/>
              <a:tailEnd/>
            </a:ln>
            <a:effectLst/>
          </p:spPr>
          <p:txBody>
            <a:bodyPr wrap="none" anchor="ctr"/>
            <a:lstStyle/>
            <a:p>
              <a:pPr>
                <a:defRPr/>
              </a:pPr>
              <a:endParaRPr lang="en-US"/>
            </a:p>
          </p:txBody>
        </p:sp>
        <p:sp>
          <p:nvSpPr>
            <p:cNvPr id="4098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40982"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40983"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40984" name="Oval 24"/>
            <p:cNvSpPr>
              <a:spLocks noChangeArrowheads="1"/>
            </p:cNvSpPr>
            <p:nvPr/>
          </p:nvSpPr>
          <p:spPr bwMode="auto">
            <a:xfrm>
              <a:off x="5472" y="1296"/>
              <a:ext cx="73"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4098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40986"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40987"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40988" name="Oval 28"/>
            <p:cNvSpPr>
              <a:spLocks noChangeArrowheads="1"/>
            </p:cNvSpPr>
            <p:nvPr/>
          </p:nvSpPr>
          <p:spPr bwMode="auto">
            <a:xfrm>
              <a:off x="5472" y="1408"/>
              <a:ext cx="73"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4098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40990"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40991"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40992"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40993" name="Oval 33"/>
            <p:cNvSpPr>
              <a:spLocks noChangeArrowheads="1"/>
            </p:cNvSpPr>
            <p:nvPr/>
          </p:nvSpPr>
          <p:spPr bwMode="auto">
            <a:xfrm>
              <a:off x="5472" y="1520"/>
              <a:ext cx="73"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40994"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en-US"/>
            </a:p>
          </p:txBody>
        </p:sp>
        <p:sp>
          <p:nvSpPr>
            <p:cNvPr id="40995"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en-US"/>
            </a:p>
          </p:txBody>
        </p:sp>
        <p:sp>
          <p:nvSpPr>
            <p:cNvPr id="40996"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en-US"/>
            </a:p>
          </p:txBody>
        </p:sp>
        <p:sp>
          <p:nvSpPr>
            <p:cNvPr id="40997" name="Oval 37"/>
            <p:cNvSpPr>
              <a:spLocks noChangeArrowheads="1"/>
            </p:cNvSpPr>
            <p:nvPr/>
          </p:nvSpPr>
          <p:spPr bwMode="auto">
            <a:xfrm>
              <a:off x="5472" y="1632"/>
              <a:ext cx="73" cy="75"/>
            </a:xfrm>
            <a:prstGeom prst="ellipse">
              <a:avLst/>
            </a:prstGeom>
            <a:solidFill>
              <a:schemeClr val="folHlink"/>
            </a:solidFill>
            <a:ln w="9525">
              <a:noFill/>
              <a:round/>
              <a:headEnd/>
              <a:tailEnd/>
            </a:ln>
            <a:effectLst/>
          </p:spPr>
          <p:txBody>
            <a:bodyPr wrap="none" anchor="ctr"/>
            <a:lstStyle/>
            <a:p>
              <a:pPr>
                <a:defRPr/>
              </a:pPr>
              <a:endParaRPr lang="en-US"/>
            </a:p>
          </p:txBody>
        </p:sp>
        <p:sp>
          <p:nvSpPr>
            <p:cNvPr id="40998"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40999" name="Oval 39"/>
            <p:cNvSpPr>
              <a:spLocks noChangeArrowheads="1"/>
            </p:cNvSpPr>
            <p:nvPr/>
          </p:nvSpPr>
          <p:spPr bwMode="auto">
            <a:xfrm>
              <a:off x="5472" y="1744"/>
              <a:ext cx="73"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503" r:id="rId1"/>
    <p:sldLayoutId id="2147484492" r:id="rId2"/>
    <p:sldLayoutId id="2147484491" r:id="rId3"/>
    <p:sldLayoutId id="2147484490" r:id="rId4"/>
    <p:sldLayoutId id="2147484489" r:id="rId5"/>
    <p:sldLayoutId id="2147484488" r:id="rId6"/>
    <p:sldLayoutId id="2147484487" r:id="rId7"/>
    <p:sldLayoutId id="2147484486" r:id="rId8"/>
    <p:sldLayoutId id="2147484485" r:id="rId9"/>
    <p:sldLayoutId id="2147484484" r:id="rId10"/>
    <p:sldLayoutId id="2147484483"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2667000" cy="6858000"/>
            <a:chOff x="0" y="0"/>
            <a:chExt cx="1680" cy="4320"/>
          </a:xfrm>
        </p:grpSpPr>
        <p:sp>
          <p:nvSpPr>
            <p:cNvPr id="126979"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eaLnBrk="1" hangingPunct="1">
                <a:defRPr/>
              </a:pPr>
              <a:endParaRPr lang="en-US" b="0">
                <a:latin typeface="Arial" charset="0"/>
              </a:endParaRPr>
            </a:p>
          </p:txBody>
        </p:sp>
        <p:pic>
          <p:nvPicPr>
            <p:cNvPr id="2057" name="Picture 4" descr="slidemaster_med3"/>
            <p:cNvPicPr>
              <a:picLocks noChangeAspect="1" noChangeArrowheads="1"/>
            </p:cNvPicPr>
            <p:nvPr/>
          </p:nvPicPr>
          <p:blipFill>
            <a:blip r:embed="rId13"/>
            <a:srcRect/>
            <a:stretch>
              <a:fillRect/>
            </a:stretch>
          </p:blipFill>
          <p:spPr bwMode="ltGray">
            <a:xfrm>
              <a:off x="0" y="0"/>
              <a:ext cx="1348" cy="4320"/>
            </a:xfrm>
            <a:prstGeom prst="rect">
              <a:avLst/>
            </a:prstGeom>
            <a:noFill/>
            <a:ln w="9525">
              <a:noFill/>
              <a:miter lim="800000"/>
              <a:headEnd/>
              <a:tailEnd/>
            </a:ln>
          </p:spPr>
        </p:pic>
      </p:grpSp>
      <p:sp>
        <p:nvSpPr>
          <p:cNvPr id="126981"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6982"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3"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C0C0C0"/>
                  </a:outerShdw>
                </a:effectLst>
                <a:latin typeface="+mn-lt"/>
              </a:defRPr>
            </a:lvl1pPr>
          </a:lstStyle>
          <a:p>
            <a:pPr>
              <a:defRPr/>
            </a:pPr>
            <a:endParaRPr lang="en-US"/>
          </a:p>
        </p:txBody>
      </p:sp>
      <p:sp>
        <p:nvSpPr>
          <p:cNvPr id="12698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C0C0C0"/>
                  </a:outerShdw>
                </a:effectLst>
                <a:latin typeface="+mn-lt"/>
              </a:defRPr>
            </a:lvl1pPr>
          </a:lstStyle>
          <a:p>
            <a:pPr>
              <a:defRPr/>
            </a:pPr>
            <a:endParaRPr lang="en-US"/>
          </a:p>
        </p:txBody>
      </p:sp>
      <p:sp>
        <p:nvSpPr>
          <p:cNvPr id="126985"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C0C0C0"/>
                  </a:outerShdw>
                </a:effectLst>
                <a:latin typeface="+mn-lt"/>
              </a:defRPr>
            </a:lvl1pPr>
          </a:lstStyle>
          <a:p>
            <a:pPr>
              <a:defRPr/>
            </a:pPr>
            <a:fld id="{22DB52F3-8DDE-4893-B30A-7081496FD1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04" r:id="rId1"/>
    <p:sldLayoutId id="2147484502" r:id="rId2"/>
    <p:sldLayoutId id="2147484501" r:id="rId3"/>
    <p:sldLayoutId id="2147484500" r:id="rId4"/>
    <p:sldLayoutId id="2147484499" r:id="rId5"/>
    <p:sldLayoutId id="2147484498" r:id="rId6"/>
    <p:sldLayoutId id="2147484497" r:id="rId7"/>
    <p:sldLayoutId id="2147484496" r:id="rId8"/>
    <p:sldLayoutId id="2147484495" r:id="rId9"/>
    <p:sldLayoutId id="2147484494" r:id="rId10"/>
    <p:sldLayoutId id="2147484493" r:id="rId1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audio" Target="file:///D:\nguyet\Que%20huong%20%20-%20Cam%20Ly%20%5bNCT%2011634147954117656250%5d.mp3" TargetMode="Externa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6.wm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10.gi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6.wm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audio" Target="file:///D:\nguyet\Que%20Huong%20Tuoi%20Dep%20-%20Be%20Yen%20%5bNCT%2088634062790864687500%5d.mp3" TargetMode="Externa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gif"/><Relationship Id="rId7" Type="http://schemas.openxmlformats.org/officeDocument/2006/relationships/image" Target="../media/image14.wm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6.wm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9.gif"/><Relationship Id="rId7" Type="http://schemas.openxmlformats.org/officeDocument/2006/relationships/image" Target="../media/image14.wmf"/><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CCFF33"/>
            </a:gs>
            <a:gs pos="100000">
              <a:schemeClr val="accent2"/>
            </a:gs>
          </a:gsLst>
          <a:lin ang="5400000" scaled="1"/>
        </a:gradFill>
        <a:effectLst/>
      </p:bgPr>
    </p:bg>
    <p:spTree>
      <p:nvGrpSpPr>
        <p:cNvPr id="1" name=""/>
        <p:cNvGrpSpPr/>
        <p:nvPr/>
      </p:nvGrpSpPr>
      <p:grpSpPr>
        <a:xfrm>
          <a:off x="0" y="0"/>
          <a:ext cx="0" cy="0"/>
          <a:chOff x="0" y="0"/>
          <a:chExt cx="0" cy="0"/>
        </a:xfrm>
      </p:grpSpPr>
      <p:pic>
        <p:nvPicPr>
          <p:cNvPr id="12" name="Picture 6"/>
          <p:cNvPicPr>
            <a:picLocks noChangeAspect="1" noChangeArrowheads="1"/>
          </p:cNvPicPr>
          <p:nvPr/>
        </p:nvPicPr>
        <p:blipFill>
          <a:blip r:embed="rId3"/>
          <a:srcRect/>
          <a:stretch>
            <a:fillRect/>
          </a:stretch>
        </p:blipFill>
        <p:spPr bwMode="auto">
          <a:xfrm>
            <a:off x="0" y="0"/>
            <a:ext cx="9144000" cy="7086600"/>
          </a:xfrm>
          <a:prstGeom prst="rect">
            <a:avLst/>
          </a:prstGeom>
          <a:noFill/>
          <a:ln w="9525">
            <a:noFill/>
            <a:miter lim="800000"/>
            <a:headEnd/>
            <a:tailEnd/>
          </a:ln>
        </p:spPr>
      </p:pic>
      <p:sp>
        <p:nvSpPr>
          <p:cNvPr id="5124" name="WordArt 14"/>
          <p:cNvSpPr>
            <a:spLocks noChangeArrowheads="1" noChangeShapeType="1" noTextEdit="1"/>
          </p:cNvSpPr>
          <p:nvPr/>
        </p:nvSpPr>
        <p:spPr bwMode="auto">
          <a:xfrm>
            <a:off x="1676400" y="2209800"/>
            <a:ext cx="5275263" cy="9906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00"/>
              </a:extrusionClr>
            </a:sp3d>
          </a:bodyPr>
          <a:lstStyle/>
          <a:p>
            <a:pPr algn="ctr"/>
            <a:r>
              <a:rPr lang="en-US" sz="3600" kern="10">
                <a:ln w="9525">
                  <a:round/>
                  <a:headEnd/>
                  <a:tailEnd/>
                </a:ln>
                <a:solidFill>
                  <a:srgbClr val="0000FF"/>
                </a:solidFill>
                <a:latin typeface="Times New Roman"/>
                <a:cs typeface="Times New Roman"/>
              </a:rPr>
              <a:t>CHÍNH TẢ LỚP 3</a:t>
            </a:r>
          </a:p>
        </p:txBody>
      </p:sp>
      <p:sp>
        <p:nvSpPr>
          <p:cNvPr id="10" name="Text Box 15"/>
          <p:cNvSpPr txBox="1">
            <a:spLocks noChangeArrowheads="1"/>
          </p:cNvSpPr>
          <p:nvPr/>
        </p:nvSpPr>
        <p:spPr bwMode="auto">
          <a:xfrm>
            <a:off x="2743200" y="3352800"/>
            <a:ext cx="3505200" cy="457200"/>
          </a:xfrm>
          <a:prstGeom prst="rect">
            <a:avLst/>
          </a:prstGeom>
          <a:noFill/>
          <a:ln w="9525" algn="ctr">
            <a:noFill/>
            <a:miter lim="800000"/>
            <a:headEnd/>
            <a:tailEnd/>
          </a:ln>
          <a:effectLst/>
        </p:spPr>
        <p:txBody>
          <a:bodyPr>
            <a:spAutoFit/>
          </a:bodyPr>
          <a:lstStyle/>
          <a:p>
            <a:pPr algn="ctr" eaLnBrk="1" hangingPunct="1"/>
            <a:r>
              <a:rPr lang="en-US" sz="2400">
                <a:solidFill>
                  <a:srgbClr val="FF0000"/>
                </a:solidFill>
                <a:effectLst>
                  <a:outerShdw blurRad="38100" dist="38100" dir="2700000" algn="tl">
                    <a:srgbClr val="000000"/>
                  </a:outerShdw>
                </a:effectLst>
                <a:latin typeface="Times New Roman" pitchFamily="18" charset="0"/>
                <a:cs typeface="Times New Roman" pitchFamily="18" charset="0"/>
              </a:rPr>
              <a:t>TUẦN 10 – TIẾT 19</a:t>
            </a:r>
          </a:p>
        </p:txBody>
      </p:sp>
      <p:pic>
        <p:nvPicPr>
          <p:cNvPr id="5127" name="Picture 52" descr="DSTARS-P"/>
          <p:cNvPicPr>
            <a:picLocks noChangeAspect="1" noChangeArrowheads="1" noCrop="1"/>
          </p:cNvPicPr>
          <p:nvPr/>
        </p:nvPicPr>
        <p:blipFill>
          <a:blip r:embed="rId4">
            <a:lum contrast="-6000"/>
          </a:blip>
          <a:srcRect/>
          <a:stretch>
            <a:fillRect/>
          </a:stretch>
        </p:blipFill>
        <p:spPr bwMode="auto">
          <a:xfrm>
            <a:off x="228600" y="1371600"/>
            <a:ext cx="1143000" cy="1155700"/>
          </a:xfrm>
          <a:prstGeom prst="rect">
            <a:avLst/>
          </a:prstGeom>
          <a:noFill/>
          <a:ln w="9525">
            <a:noFill/>
            <a:miter lim="800000"/>
            <a:headEnd/>
            <a:tailEnd/>
          </a:ln>
        </p:spPr>
      </p:pic>
      <p:pic>
        <p:nvPicPr>
          <p:cNvPr id="5128" name="Picture 52" descr="DSTARS-P"/>
          <p:cNvPicPr>
            <a:picLocks noChangeAspect="1" noChangeArrowheads="1" noCrop="1"/>
          </p:cNvPicPr>
          <p:nvPr/>
        </p:nvPicPr>
        <p:blipFill>
          <a:blip r:embed="rId4">
            <a:lum contrast="-6000"/>
          </a:blip>
          <a:srcRect/>
          <a:stretch>
            <a:fillRect/>
          </a:stretch>
        </p:blipFill>
        <p:spPr bwMode="auto">
          <a:xfrm>
            <a:off x="685800" y="3124200"/>
            <a:ext cx="1866900" cy="1155700"/>
          </a:xfrm>
          <a:prstGeom prst="rect">
            <a:avLst/>
          </a:prstGeom>
          <a:noFill/>
          <a:ln w="9525">
            <a:noFill/>
            <a:miter lim="800000"/>
            <a:headEnd/>
            <a:tailEnd/>
          </a:ln>
        </p:spPr>
      </p:pic>
      <p:pic>
        <p:nvPicPr>
          <p:cNvPr id="5129" name="Picture 10" descr="Hj Hj"/>
          <p:cNvPicPr>
            <a:picLocks noChangeAspect="1" noChangeArrowheads="1" noCrop="1"/>
          </p:cNvPicPr>
          <p:nvPr/>
        </p:nvPicPr>
        <p:blipFill>
          <a:blip r:embed="rId5"/>
          <a:srcRect/>
          <a:stretch>
            <a:fillRect/>
          </a:stretch>
        </p:blipFill>
        <p:spPr bwMode="auto">
          <a:xfrm>
            <a:off x="7010400" y="5334000"/>
            <a:ext cx="2133600" cy="1524000"/>
          </a:xfrm>
          <a:prstGeom prst="rect">
            <a:avLst/>
          </a:prstGeom>
          <a:noFill/>
          <a:ln w="9525">
            <a:noFill/>
            <a:miter lim="800000"/>
            <a:headEnd/>
            <a:tailEnd/>
          </a:ln>
        </p:spPr>
      </p:pic>
      <p:pic>
        <p:nvPicPr>
          <p:cNvPr id="5130" name="Picture 10" descr="Hj Hj"/>
          <p:cNvPicPr>
            <a:picLocks noChangeAspect="1" noChangeArrowheads="1" noCrop="1"/>
          </p:cNvPicPr>
          <p:nvPr/>
        </p:nvPicPr>
        <p:blipFill>
          <a:blip r:embed="rId5"/>
          <a:srcRect/>
          <a:stretch>
            <a:fillRect/>
          </a:stretch>
        </p:blipFill>
        <p:spPr bwMode="auto">
          <a:xfrm flipH="1">
            <a:off x="0" y="5181600"/>
            <a:ext cx="2286000" cy="1524000"/>
          </a:xfrm>
          <a:prstGeom prst="rect">
            <a:avLst/>
          </a:prstGeom>
          <a:noFill/>
          <a:ln w="9525">
            <a:noFill/>
            <a:miter lim="800000"/>
            <a:headEnd/>
            <a:tailEnd/>
          </a:ln>
        </p:spPr>
      </p:pic>
      <p:pic>
        <p:nvPicPr>
          <p:cNvPr id="5131" name="Picture 5" descr="Picture82"/>
          <p:cNvPicPr>
            <a:picLocks noChangeAspect="1" noChangeArrowheads="1" noCrop="1"/>
          </p:cNvPicPr>
          <p:nvPr/>
        </p:nvPicPr>
        <p:blipFill>
          <a:blip r:embed="rId6"/>
          <a:srcRect/>
          <a:stretch>
            <a:fillRect/>
          </a:stretch>
        </p:blipFill>
        <p:spPr bwMode="auto">
          <a:xfrm>
            <a:off x="3200400" y="5334000"/>
            <a:ext cx="2743200" cy="1524000"/>
          </a:xfrm>
          <a:prstGeom prst="rect">
            <a:avLst/>
          </a:prstGeom>
          <a:noFill/>
          <a:ln w="9525">
            <a:noFill/>
            <a:miter lim="800000"/>
            <a:headEnd/>
            <a:tailEnd/>
          </a:ln>
        </p:spPr>
      </p:pic>
      <p:pic>
        <p:nvPicPr>
          <p:cNvPr id="5132" name="Picture 7" descr="cyworld0138"/>
          <p:cNvPicPr>
            <a:picLocks noChangeAspect="1" noChangeArrowheads="1" noCrop="1"/>
          </p:cNvPicPr>
          <p:nvPr/>
        </p:nvPicPr>
        <p:blipFill>
          <a:blip r:embed="rId7"/>
          <a:srcRect/>
          <a:stretch>
            <a:fillRect/>
          </a:stretch>
        </p:blipFill>
        <p:spPr bwMode="auto">
          <a:xfrm>
            <a:off x="7772400" y="533400"/>
            <a:ext cx="1100138" cy="3200400"/>
          </a:xfrm>
          <a:prstGeom prst="rect">
            <a:avLst/>
          </a:prstGeom>
          <a:noFill/>
          <a:ln w="9525">
            <a:noFill/>
            <a:miter lim="800000"/>
            <a:headEnd/>
            <a:tailEnd/>
          </a:ln>
        </p:spPr>
      </p:pic>
      <p:pic>
        <p:nvPicPr>
          <p:cNvPr id="5141" name="Que huong  - Cam Ly [NCT 11634147954117656250].mp3">
            <a:hlinkClick r:id="" action="ppaction://media"/>
          </p:cNvPr>
          <p:cNvPicPr>
            <a:picLocks noRot="1" noChangeAspect="1" noChangeArrowheads="1"/>
          </p:cNvPicPr>
          <p:nvPr>
            <a:audioFile r:link="rId1"/>
          </p:nvPr>
        </p:nvPicPr>
        <p:blipFill>
          <a:blip r:embed="rId8"/>
          <a:srcRect/>
          <a:stretch>
            <a:fillRect/>
          </a:stretch>
        </p:blipFill>
        <p:spPr bwMode="auto">
          <a:xfrm>
            <a:off x="2438400" y="6248400"/>
            <a:ext cx="304800" cy="304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childTnLst>
                                </p:cTn>
                              </p:par>
                            </p:childTnLst>
                          </p:cTn>
                        </p:par>
                        <p:par>
                          <p:cTn id="11" fill="hold">
                            <p:stCondLst>
                              <p:cond delay="2500"/>
                            </p:stCondLst>
                            <p:childTnLst>
                              <p:par>
                                <p:cTn id="12" presetID="1" presetClass="mediacall" presetSubtype="0" fill="hold" nodeType="afterEffect">
                                  <p:stCondLst>
                                    <p:cond delay="0"/>
                                  </p:stCondLst>
                                  <p:childTnLst>
                                    <p:cmd type="call" cmd="playFrom(0.0)">
                                      <p:cBhvr>
                                        <p:cTn id="13" dur="275108" fill="hold"/>
                                        <p:tgtEl>
                                          <p:spTgt spid="51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514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981200" y="1676400"/>
            <a:ext cx="5410200" cy="838200"/>
          </a:xfrm>
        </p:spPr>
        <p:txBody>
          <a:bodyPr/>
          <a:lstStyle/>
          <a:p>
            <a:pPr eaLnBrk="1" hangingPunct="1"/>
            <a:r>
              <a:rPr lang="en-US" sz="4000" smtClean="0">
                <a:latin typeface="Times New Roman" pitchFamily="18" charset="0"/>
                <a:cs typeface="Times New Roman" pitchFamily="18" charset="0"/>
              </a:rPr>
              <a:t>Hướng dẫn viết từ khó</a:t>
            </a:r>
          </a:p>
        </p:txBody>
      </p:sp>
      <p:sp>
        <p:nvSpPr>
          <p:cNvPr id="171012" name="Rectangle 4"/>
          <p:cNvSpPr>
            <a:spLocks noChangeArrowheads="1"/>
          </p:cNvSpPr>
          <p:nvPr/>
        </p:nvSpPr>
        <p:spPr bwMode="auto">
          <a:xfrm>
            <a:off x="609600" y="2819400"/>
            <a:ext cx="3352800" cy="6096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None/>
            </a:pPr>
            <a:r>
              <a:rPr lang="en-US" sz="4800" b="0">
                <a:solidFill>
                  <a:srgbClr val="FF0000"/>
                </a:solidFill>
                <a:latin typeface="Times New Roman" pitchFamily="18" charset="0"/>
              </a:rPr>
              <a:t>ruột thịt</a:t>
            </a:r>
          </a:p>
        </p:txBody>
      </p:sp>
      <p:sp>
        <p:nvSpPr>
          <p:cNvPr id="171013" name="Rectangle 5"/>
          <p:cNvSpPr>
            <a:spLocks noChangeArrowheads="1"/>
          </p:cNvSpPr>
          <p:nvPr/>
        </p:nvSpPr>
        <p:spPr bwMode="auto">
          <a:xfrm>
            <a:off x="5029200" y="2971800"/>
            <a:ext cx="3581400" cy="6096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None/>
            </a:pPr>
            <a:r>
              <a:rPr lang="en-US" sz="4800" b="0">
                <a:solidFill>
                  <a:srgbClr val="FF0000"/>
                </a:solidFill>
                <a:latin typeface="Times New Roman" pitchFamily="18" charset="0"/>
              </a:rPr>
              <a:t>quả ngọt</a:t>
            </a:r>
          </a:p>
        </p:txBody>
      </p:sp>
      <p:sp>
        <p:nvSpPr>
          <p:cNvPr id="171014" name="Rectangle 6"/>
          <p:cNvSpPr>
            <a:spLocks noChangeArrowheads="1"/>
          </p:cNvSpPr>
          <p:nvPr/>
        </p:nvSpPr>
        <p:spPr bwMode="auto">
          <a:xfrm>
            <a:off x="609600" y="4419600"/>
            <a:ext cx="3505200" cy="6096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None/>
            </a:pPr>
            <a:r>
              <a:rPr lang="en-US" sz="4800" b="0">
                <a:solidFill>
                  <a:srgbClr val="FF0000"/>
                </a:solidFill>
                <a:latin typeface="Times New Roman" pitchFamily="18" charset="0"/>
              </a:rPr>
              <a:t>biết bao</a:t>
            </a:r>
          </a:p>
        </p:txBody>
      </p:sp>
      <p:sp>
        <p:nvSpPr>
          <p:cNvPr id="171015" name="Rectangle 7"/>
          <p:cNvSpPr>
            <a:spLocks noChangeArrowheads="1"/>
          </p:cNvSpPr>
          <p:nvPr/>
        </p:nvSpPr>
        <p:spPr bwMode="auto">
          <a:xfrm>
            <a:off x="4800600" y="4343400"/>
            <a:ext cx="3733800" cy="6096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None/>
            </a:pPr>
            <a:r>
              <a:rPr lang="en-US" sz="4800" b="0">
                <a:solidFill>
                  <a:srgbClr val="FF0000"/>
                </a:solidFill>
                <a:latin typeface="Times New Roman" pitchFamily="18" charset="0"/>
              </a:rPr>
              <a:t>ngủ</a:t>
            </a:r>
          </a:p>
        </p:txBody>
      </p:sp>
      <p:pic>
        <p:nvPicPr>
          <p:cNvPr id="12295" name="Picture 11" descr="11"/>
          <p:cNvPicPr>
            <a:picLocks noChangeAspect="1" noChangeArrowheads="1"/>
          </p:cNvPicPr>
          <p:nvPr/>
        </p:nvPicPr>
        <p:blipFill>
          <a:blip r:embed="rId2"/>
          <a:srcRect/>
          <a:stretch>
            <a:fillRect/>
          </a:stretch>
        </p:blipFill>
        <p:spPr bwMode="auto">
          <a:xfrm>
            <a:off x="0" y="0"/>
            <a:ext cx="1447800" cy="2009775"/>
          </a:xfrm>
          <a:prstGeom prst="rect">
            <a:avLst/>
          </a:prstGeom>
          <a:noFill/>
          <a:ln w="9525">
            <a:noFill/>
            <a:miter lim="800000"/>
            <a:headEnd/>
            <a:tailEnd/>
          </a:ln>
        </p:spPr>
      </p:pic>
      <p:pic>
        <p:nvPicPr>
          <p:cNvPr id="12296" name="Picture 10" descr="Hoa day"/>
          <p:cNvPicPr>
            <a:picLocks noChangeAspect="1" noChangeArrowheads="1"/>
          </p:cNvPicPr>
          <p:nvPr/>
        </p:nvPicPr>
        <p:blipFill>
          <a:blip r:embed="rId3"/>
          <a:srcRect/>
          <a:stretch>
            <a:fillRect/>
          </a:stretch>
        </p:blipFill>
        <p:spPr bwMode="auto">
          <a:xfrm>
            <a:off x="76200" y="5181600"/>
            <a:ext cx="1828800" cy="1600200"/>
          </a:xfrm>
          <a:prstGeom prst="rect">
            <a:avLst/>
          </a:prstGeom>
          <a:noFill/>
          <a:ln w="9525">
            <a:noFill/>
            <a:miter lim="800000"/>
            <a:headEnd/>
            <a:tailEnd/>
          </a:ln>
        </p:spPr>
      </p:pic>
      <p:pic>
        <p:nvPicPr>
          <p:cNvPr id="12297" name="Picture 10" descr="Hoa day"/>
          <p:cNvPicPr>
            <a:picLocks noChangeAspect="1" noChangeArrowheads="1"/>
          </p:cNvPicPr>
          <p:nvPr/>
        </p:nvPicPr>
        <p:blipFill>
          <a:blip r:embed="rId4"/>
          <a:srcRect/>
          <a:stretch>
            <a:fillRect/>
          </a:stretch>
        </p:blipFill>
        <p:spPr bwMode="auto">
          <a:xfrm>
            <a:off x="7010400" y="5314950"/>
            <a:ext cx="2057400" cy="1543050"/>
          </a:xfrm>
          <a:prstGeom prst="rect">
            <a:avLst/>
          </a:prstGeom>
          <a:noFill/>
          <a:ln w="9525">
            <a:noFill/>
            <a:miter lim="800000"/>
            <a:headEnd/>
            <a:tailEnd/>
          </a:ln>
        </p:spPr>
      </p:pic>
      <p:sp>
        <p:nvSpPr>
          <p:cNvPr id="11274" name="TextBox 11"/>
          <p:cNvSpPr txBox="1">
            <a:spLocks noChangeArrowheads="1"/>
          </p:cNvSpPr>
          <p:nvPr/>
        </p:nvSpPr>
        <p:spPr bwMode="auto">
          <a:xfrm>
            <a:off x="685800" y="762000"/>
            <a:ext cx="7239000" cy="701675"/>
          </a:xfrm>
          <a:prstGeom prst="rect">
            <a:avLst/>
          </a:prstGeom>
          <a:noFill/>
          <a:ln w="9525">
            <a:noFill/>
            <a:miter lim="800000"/>
            <a:headEnd/>
            <a:tailEnd/>
          </a:ln>
        </p:spPr>
        <p:txBody>
          <a:bodyPr>
            <a:spAutoFit/>
          </a:bodyPr>
          <a:lstStyle/>
          <a:p>
            <a:r>
              <a:rPr lang="en-US" sz="2400">
                <a:solidFill>
                  <a:srgbClr val="0000FF"/>
                </a:solidFill>
                <a:effectLst>
                  <a:outerShdw blurRad="38100" dist="38100" dir="2700000" algn="tl">
                    <a:srgbClr val="C0C0C0"/>
                  </a:outerShdw>
                </a:effectLst>
                <a:latin typeface="Times New Roman" pitchFamily="18" charset="0"/>
                <a:cs typeface="Times New Roman" pitchFamily="18" charset="0"/>
              </a:rPr>
              <a:t>Chính tả ( Nghe – viết )</a:t>
            </a:r>
            <a:r>
              <a:rPr lang="en-US" sz="4000">
                <a:solidFill>
                  <a:srgbClr val="0000FF"/>
                </a:solidFill>
                <a:effectLst>
                  <a:outerShdw blurRad="38100" dist="38100" dir="2700000" algn="tl">
                    <a:srgbClr val="C0C0C0"/>
                  </a:outerShdw>
                </a:effectLst>
                <a:latin typeface="Times New Roman" pitchFamily="18" charset="0"/>
                <a:cs typeface="Times New Roman" pitchFamily="18" charset="0"/>
              </a:rPr>
              <a:t> : </a:t>
            </a:r>
            <a:r>
              <a:rPr lang="en-US" sz="3200">
                <a:solidFill>
                  <a:srgbClr val="0000FF"/>
                </a:solidFill>
                <a:effectLst>
                  <a:outerShdw blurRad="38100" dist="38100" dir="2700000" algn="tl">
                    <a:srgbClr val="C0C0C0"/>
                  </a:outerShdw>
                </a:effectLst>
                <a:latin typeface="Times New Roman" pitchFamily="18" charset="0"/>
                <a:cs typeface="Times New Roman" pitchFamily="18" charset="0"/>
              </a:rPr>
              <a:t>Quê hương ruột thịt</a:t>
            </a:r>
          </a:p>
        </p:txBody>
      </p:sp>
      <p:sp>
        <p:nvSpPr>
          <p:cNvPr id="12301" name="Line 13"/>
          <p:cNvSpPr>
            <a:spLocks noChangeShapeType="1"/>
          </p:cNvSpPr>
          <p:nvPr/>
        </p:nvSpPr>
        <p:spPr bwMode="auto">
          <a:xfrm>
            <a:off x="990600" y="3581400"/>
            <a:ext cx="457200" cy="0"/>
          </a:xfrm>
          <a:prstGeom prst="line">
            <a:avLst/>
          </a:prstGeom>
          <a:noFill/>
          <a:ln w="50800">
            <a:solidFill>
              <a:srgbClr val="0000FF"/>
            </a:solidFill>
            <a:round/>
            <a:headEnd/>
            <a:tailEnd/>
          </a:ln>
          <a:effectLst>
            <a:prstShdw prst="shdw17" dist="17961" dir="2700000">
              <a:srgbClr val="0000FF">
                <a:gamma/>
                <a:shade val="60000"/>
                <a:invGamma/>
              </a:srgbClr>
            </a:prstShdw>
          </a:effectLst>
        </p:spPr>
        <p:txBody>
          <a:bodyPr/>
          <a:lstStyle/>
          <a:p>
            <a:endParaRPr lang="en-US"/>
          </a:p>
        </p:txBody>
      </p:sp>
      <p:sp>
        <p:nvSpPr>
          <p:cNvPr id="12302" name="Line 14"/>
          <p:cNvSpPr>
            <a:spLocks noChangeShapeType="1"/>
          </p:cNvSpPr>
          <p:nvPr/>
        </p:nvSpPr>
        <p:spPr bwMode="auto">
          <a:xfrm>
            <a:off x="990600" y="5181600"/>
            <a:ext cx="533400" cy="0"/>
          </a:xfrm>
          <a:prstGeom prst="line">
            <a:avLst/>
          </a:prstGeom>
          <a:noFill/>
          <a:ln w="50800">
            <a:solidFill>
              <a:srgbClr val="0000FF"/>
            </a:solidFill>
            <a:round/>
            <a:headEnd/>
            <a:tailEnd/>
          </a:ln>
          <a:effectLst>
            <a:prstShdw prst="shdw17" dist="17961" dir="2700000">
              <a:srgbClr val="0000FF">
                <a:gamma/>
                <a:shade val="60000"/>
                <a:invGamma/>
              </a:srgbClr>
            </a:prstShdw>
          </a:effectLst>
        </p:spPr>
        <p:txBody>
          <a:bodyPr/>
          <a:lstStyle/>
          <a:p>
            <a:endParaRPr lang="en-US"/>
          </a:p>
        </p:txBody>
      </p:sp>
      <p:sp>
        <p:nvSpPr>
          <p:cNvPr id="12303" name="Line 15"/>
          <p:cNvSpPr>
            <a:spLocks noChangeShapeType="1"/>
          </p:cNvSpPr>
          <p:nvPr/>
        </p:nvSpPr>
        <p:spPr bwMode="auto">
          <a:xfrm>
            <a:off x="6172200" y="3733800"/>
            <a:ext cx="533400" cy="0"/>
          </a:xfrm>
          <a:prstGeom prst="line">
            <a:avLst/>
          </a:prstGeom>
          <a:noFill/>
          <a:ln w="50800">
            <a:solidFill>
              <a:srgbClr val="0000FF"/>
            </a:solidFill>
            <a:round/>
            <a:headEnd/>
            <a:tailEnd/>
          </a:ln>
          <a:effectLst>
            <a:prstShdw prst="shdw17" dist="17961" dir="2700000">
              <a:srgbClr val="0000FF">
                <a:gamma/>
                <a:shade val="60000"/>
                <a:invGamma/>
              </a:srgbClr>
            </a:prstShdw>
          </a:effectLst>
        </p:spPr>
        <p:txBody>
          <a:bodyPr/>
          <a:lstStyle/>
          <a:p>
            <a:endParaRPr lang="en-US"/>
          </a:p>
        </p:txBody>
      </p:sp>
      <p:sp>
        <p:nvSpPr>
          <p:cNvPr id="12304" name="Line 16"/>
          <p:cNvSpPr>
            <a:spLocks noChangeShapeType="1"/>
          </p:cNvSpPr>
          <p:nvPr/>
        </p:nvSpPr>
        <p:spPr bwMode="auto">
          <a:xfrm>
            <a:off x="4953000" y="5105400"/>
            <a:ext cx="381000" cy="0"/>
          </a:xfrm>
          <a:prstGeom prst="line">
            <a:avLst/>
          </a:prstGeom>
          <a:noFill/>
          <a:ln w="50800">
            <a:solidFill>
              <a:srgbClr val="0000FF"/>
            </a:solidFill>
            <a:round/>
            <a:headEnd/>
            <a:tailEnd/>
          </a:ln>
          <a:effectLst>
            <a:prstShdw prst="shdw17" dist="17961" dir="2700000">
              <a:srgbClr val="0000FF">
                <a:gamma/>
                <a:shade val="60000"/>
                <a:invGamma/>
              </a:srgbClr>
            </a:prstShdw>
          </a:effectLst>
        </p:spPr>
        <p:txBody>
          <a:bodyPr/>
          <a:lstStyle/>
          <a:p>
            <a:endParaRPr lang="en-US"/>
          </a:p>
        </p:txBody>
      </p:sp>
      <p:sp>
        <p:nvSpPr>
          <p:cNvPr id="12305" name="Line 17"/>
          <p:cNvSpPr>
            <a:spLocks noChangeShapeType="1"/>
          </p:cNvSpPr>
          <p:nvPr/>
        </p:nvSpPr>
        <p:spPr bwMode="auto">
          <a:xfrm>
            <a:off x="2362200" y="3581400"/>
            <a:ext cx="304800" cy="0"/>
          </a:xfrm>
          <a:prstGeom prst="line">
            <a:avLst/>
          </a:prstGeom>
          <a:noFill/>
          <a:ln w="50800">
            <a:solidFill>
              <a:srgbClr val="0000FF"/>
            </a:solidFill>
            <a:round/>
            <a:headEnd/>
            <a:tailEnd/>
          </a:ln>
          <a:effectLst>
            <a:prstShdw prst="shdw17" dist="17961" dir="2700000">
              <a:srgbClr val="0000FF">
                <a:gamma/>
                <a:shade val="60000"/>
                <a:invGamma/>
              </a:srgbClr>
            </a:prstShdw>
          </a:effectLst>
        </p:spPr>
        <p:txBody>
          <a:bodyPr/>
          <a:lstStyle/>
          <a:p>
            <a:endParaRPr lang="en-US"/>
          </a:p>
        </p:txBody>
      </p:sp>
      <p:sp>
        <p:nvSpPr>
          <p:cNvPr id="12306" name="Line 18"/>
          <p:cNvSpPr>
            <a:spLocks noChangeShapeType="1"/>
          </p:cNvSpPr>
          <p:nvPr/>
        </p:nvSpPr>
        <p:spPr bwMode="auto">
          <a:xfrm>
            <a:off x="5181600" y="3733800"/>
            <a:ext cx="457200" cy="0"/>
          </a:xfrm>
          <a:prstGeom prst="line">
            <a:avLst/>
          </a:prstGeom>
          <a:noFill/>
          <a:ln w="50800">
            <a:solidFill>
              <a:srgbClr val="0000FF"/>
            </a:solidFill>
            <a:round/>
            <a:headEnd/>
            <a:tailEnd/>
          </a:ln>
          <a:effectLst>
            <a:prstShdw prst="shdw17" dist="17961" dir="2700000">
              <a:srgbClr val="0000FF">
                <a:gamma/>
                <a:shade val="60000"/>
                <a:invGamma/>
              </a:srgbClr>
            </a:prstShdw>
          </a:effectLst>
        </p:spPr>
        <p:txBody>
          <a:bodyPr/>
          <a:lstStyle/>
          <a:p>
            <a:endParaRPr lang="en-US"/>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1012"/>
                                        </p:tgtEl>
                                        <p:attrNameLst>
                                          <p:attrName>style.visibility</p:attrName>
                                        </p:attrNameLst>
                                      </p:cBhvr>
                                      <p:to>
                                        <p:strVal val="visible"/>
                                      </p:to>
                                    </p:set>
                                    <p:animEffect transition="in" filter="blinds(horizontal)">
                                      <p:cBhvr>
                                        <p:cTn id="7" dur="500"/>
                                        <p:tgtEl>
                                          <p:spTgt spid="1710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1014"/>
                                        </p:tgtEl>
                                        <p:attrNameLst>
                                          <p:attrName>style.visibility</p:attrName>
                                        </p:attrNameLst>
                                      </p:cBhvr>
                                      <p:to>
                                        <p:strVal val="visible"/>
                                      </p:to>
                                    </p:set>
                                    <p:animEffect transition="in" filter="blinds(horizontal)">
                                      <p:cBhvr>
                                        <p:cTn id="12" dur="500"/>
                                        <p:tgtEl>
                                          <p:spTgt spid="1710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1013"/>
                                        </p:tgtEl>
                                        <p:attrNameLst>
                                          <p:attrName>style.visibility</p:attrName>
                                        </p:attrNameLst>
                                      </p:cBhvr>
                                      <p:to>
                                        <p:strVal val="visible"/>
                                      </p:to>
                                    </p:set>
                                    <p:animEffect transition="in" filter="blinds(horizontal)">
                                      <p:cBhvr>
                                        <p:cTn id="17" dur="500"/>
                                        <p:tgtEl>
                                          <p:spTgt spid="1710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1015"/>
                                        </p:tgtEl>
                                        <p:attrNameLst>
                                          <p:attrName>style.visibility</p:attrName>
                                        </p:attrNameLst>
                                      </p:cBhvr>
                                      <p:to>
                                        <p:strVal val="visible"/>
                                      </p:to>
                                    </p:set>
                                    <p:animEffect transition="in" filter="blinds(horizontal)">
                                      <p:cBhvr>
                                        <p:cTn id="22" dur="500"/>
                                        <p:tgtEl>
                                          <p:spTgt spid="1710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301"/>
                                        </p:tgtEl>
                                        <p:attrNameLst>
                                          <p:attrName>style.visibility</p:attrName>
                                        </p:attrNameLst>
                                      </p:cBhvr>
                                      <p:to>
                                        <p:strVal val="visible"/>
                                      </p:to>
                                    </p:set>
                                    <p:anim calcmode="lin" valueType="num">
                                      <p:cBhvr additive="base">
                                        <p:cTn id="27" dur="500" fill="hold"/>
                                        <p:tgtEl>
                                          <p:spTgt spid="12301"/>
                                        </p:tgtEl>
                                        <p:attrNameLst>
                                          <p:attrName>ppt_x</p:attrName>
                                        </p:attrNameLst>
                                      </p:cBhvr>
                                      <p:tavLst>
                                        <p:tav tm="0">
                                          <p:val>
                                            <p:strVal val="#ppt_x"/>
                                          </p:val>
                                        </p:tav>
                                        <p:tav tm="100000">
                                          <p:val>
                                            <p:strVal val="#ppt_x"/>
                                          </p:val>
                                        </p:tav>
                                      </p:tavLst>
                                    </p:anim>
                                    <p:anim calcmode="lin" valueType="num">
                                      <p:cBhvr additive="base">
                                        <p:cTn id="28" dur="500" fill="hold"/>
                                        <p:tgtEl>
                                          <p:spTgt spid="1230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2305"/>
                                        </p:tgtEl>
                                        <p:attrNameLst>
                                          <p:attrName>style.visibility</p:attrName>
                                        </p:attrNameLst>
                                      </p:cBhvr>
                                      <p:to>
                                        <p:strVal val="visible"/>
                                      </p:to>
                                    </p:set>
                                    <p:anim calcmode="lin" valueType="num">
                                      <p:cBhvr>
                                        <p:cTn id="33" dur="1000" fill="hold"/>
                                        <p:tgtEl>
                                          <p:spTgt spid="12305"/>
                                        </p:tgtEl>
                                        <p:attrNameLst>
                                          <p:attrName>ppt_w</p:attrName>
                                        </p:attrNameLst>
                                      </p:cBhvr>
                                      <p:tavLst>
                                        <p:tav tm="0">
                                          <p:val>
                                            <p:fltVal val="0"/>
                                          </p:val>
                                        </p:tav>
                                        <p:tav tm="100000">
                                          <p:val>
                                            <p:strVal val="#ppt_w"/>
                                          </p:val>
                                        </p:tav>
                                      </p:tavLst>
                                    </p:anim>
                                    <p:anim calcmode="lin" valueType="num">
                                      <p:cBhvr>
                                        <p:cTn id="34" dur="1000" fill="hold"/>
                                        <p:tgtEl>
                                          <p:spTgt spid="12305"/>
                                        </p:tgtEl>
                                        <p:attrNameLst>
                                          <p:attrName>ppt_h</p:attrName>
                                        </p:attrNameLst>
                                      </p:cBhvr>
                                      <p:tavLst>
                                        <p:tav tm="0">
                                          <p:val>
                                            <p:fltVal val="0"/>
                                          </p:val>
                                        </p:tav>
                                        <p:tav tm="100000">
                                          <p:val>
                                            <p:strVal val="#ppt_h"/>
                                          </p:val>
                                        </p:tav>
                                      </p:tavLst>
                                    </p:anim>
                                    <p:anim calcmode="lin" valueType="num">
                                      <p:cBhvr>
                                        <p:cTn id="35" dur="1000" fill="hold"/>
                                        <p:tgtEl>
                                          <p:spTgt spid="12305"/>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23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12302"/>
                                        </p:tgtEl>
                                        <p:attrNameLst>
                                          <p:attrName>style.visibility</p:attrName>
                                        </p:attrNameLst>
                                      </p:cBhvr>
                                      <p:to>
                                        <p:strVal val="visible"/>
                                      </p:to>
                                    </p:set>
                                    <p:anim calcmode="lin" valueType="num">
                                      <p:cBhvr>
                                        <p:cTn id="41" dur="500" fill="hold"/>
                                        <p:tgtEl>
                                          <p:spTgt spid="12302"/>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12302"/>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12302"/>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1230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2306"/>
                                        </p:tgtEl>
                                        <p:attrNameLst>
                                          <p:attrName>style.visibility</p:attrName>
                                        </p:attrNameLst>
                                      </p:cBhvr>
                                      <p:to>
                                        <p:strVal val="visible"/>
                                      </p:to>
                                    </p:set>
                                    <p:anim calcmode="lin" valueType="num">
                                      <p:cBhvr>
                                        <p:cTn id="49" dur="1000" fill="hold"/>
                                        <p:tgtEl>
                                          <p:spTgt spid="12306"/>
                                        </p:tgtEl>
                                        <p:attrNameLst>
                                          <p:attrName>ppt_w</p:attrName>
                                        </p:attrNameLst>
                                      </p:cBhvr>
                                      <p:tavLst>
                                        <p:tav tm="0">
                                          <p:val>
                                            <p:fltVal val="0"/>
                                          </p:val>
                                        </p:tav>
                                        <p:tav tm="100000">
                                          <p:val>
                                            <p:strVal val="#ppt_w"/>
                                          </p:val>
                                        </p:tav>
                                      </p:tavLst>
                                    </p:anim>
                                    <p:anim calcmode="lin" valueType="num">
                                      <p:cBhvr>
                                        <p:cTn id="50" dur="1000" fill="hold"/>
                                        <p:tgtEl>
                                          <p:spTgt spid="12306"/>
                                        </p:tgtEl>
                                        <p:attrNameLst>
                                          <p:attrName>ppt_h</p:attrName>
                                        </p:attrNameLst>
                                      </p:cBhvr>
                                      <p:tavLst>
                                        <p:tav tm="0">
                                          <p:val>
                                            <p:fltVal val="0"/>
                                          </p:val>
                                        </p:tav>
                                        <p:tav tm="100000">
                                          <p:val>
                                            <p:strVal val="#ppt_h"/>
                                          </p:val>
                                        </p:tav>
                                      </p:tavLst>
                                    </p:anim>
                                    <p:anim calcmode="lin" valueType="num">
                                      <p:cBhvr>
                                        <p:cTn id="51" dur="1000" fill="hold"/>
                                        <p:tgtEl>
                                          <p:spTgt spid="1230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23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2303"/>
                                        </p:tgtEl>
                                        <p:attrNameLst>
                                          <p:attrName>style.visibility</p:attrName>
                                        </p:attrNameLst>
                                      </p:cBhvr>
                                      <p:to>
                                        <p:strVal val="visible"/>
                                      </p:to>
                                    </p:set>
                                    <p:anim calcmode="lin" valueType="num">
                                      <p:cBhvr>
                                        <p:cTn id="57" dur="1000" fill="hold"/>
                                        <p:tgtEl>
                                          <p:spTgt spid="12303"/>
                                        </p:tgtEl>
                                        <p:attrNameLst>
                                          <p:attrName>ppt_w</p:attrName>
                                        </p:attrNameLst>
                                      </p:cBhvr>
                                      <p:tavLst>
                                        <p:tav tm="0">
                                          <p:val>
                                            <p:fltVal val="0"/>
                                          </p:val>
                                        </p:tav>
                                        <p:tav tm="100000">
                                          <p:val>
                                            <p:strVal val="#ppt_w"/>
                                          </p:val>
                                        </p:tav>
                                      </p:tavLst>
                                    </p:anim>
                                    <p:anim calcmode="lin" valueType="num">
                                      <p:cBhvr>
                                        <p:cTn id="58" dur="1000" fill="hold"/>
                                        <p:tgtEl>
                                          <p:spTgt spid="12303"/>
                                        </p:tgtEl>
                                        <p:attrNameLst>
                                          <p:attrName>ppt_h</p:attrName>
                                        </p:attrNameLst>
                                      </p:cBhvr>
                                      <p:tavLst>
                                        <p:tav tm="0">
                                          <p:val>
                                            <p:fltVal val="0"/>
                                          </p:val>
                                        </p:tav>
                                        <p:tav tm="100000">
                                          <p:val>
                                            <p:strVal val="#ppt_h"/>
                                          </p:val>
                                        </p:tav>
                                      </p:tavLst>
                                    </p:anim>
                                    <p:anim calcmode="lin" valueType="num">
                                      <p:cBhvr>
                                        <p:cTn id="59" dur="1000" fill="hold"/>
                                        <p:tgtEl>
                                          <p:spTgt spid="12303"/>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23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2304"/>
                                        </p:tgtEl>
                                        <p:attrNameLst>
                                          <p:attrName>style.visibility</p:attrName>
                                        </p:attrNameLst>
                                      </p:cBhvr>
                                      <p:to>
                                        <p:strVal val="visible"/>
                                      </p:to>
                                    </p:set>
                                    <p:anim calcmode="lin" valueType="num">
                                      <p:cBhvr>
                                        <p:cTn id="65" dur="1000" fill="hold"/>
                                        <p:tgtEl>
                                          <p:spTgt spid="12304"/>
                                        </p:tgtEl>
                                        <p:attrNameLst>
                                          <p:attrName>ppt_w</p:attrName>
                                        </p:attrNameLst>
                                      </p:cBhvr>
                                      <p:tavLst>
                                        <p:tav tm="0">
                                          <p:val>
                                            <p:fltVal val="0"/>
                                          </p:val>
                                        </p:tav>
                                        <p:tav tm="100000">
                                          <p:val>
                                            <p:strVal val="#ppt_w"/>
                                          </p:val>
                                        </p:tav>
                                      </p:tavLst>
                                    </p:anim>
                                    <p:anim calcmode="lin" valueType="num">
                                      <p:cBhvr>
                                        <p:cTn id="66" dur="1000" fill="hold"/>
                                        <p:tgtEl>
                                          <p:spTgt spid="12304"/>
                                        </p:tgtEl>
                                        <p:attrNameLst>
                                          <p:attrName>ppt_h</p:attrName>
                                        </p:attrNameLst>
                                      </p:cBhvr>
                                      <p:tavLst>
                                        <p:tav tm="0">
                                          <p:val>
                                            <p:fltVal val="0"/>
                                          </p:val>
                                        </p:tav>
                                        <p:tav tm="100000">
                                          <p:val>
                                            <p:strVal val="#ppt_h"/>
                                          </p:val>
                                        </p:tav>
                                      </p:tavLst>
                                    </p:anim>
                                    <p:anim calcmode="lin" valueType="num">
                                      <p:cBhvr>
                                        <p:cTn id="67" dur="1000" fill="hold"/>
                                        <p:tgtEl>
                                          <p:spTgt spid="12304"/>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23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ID="51" presetClass="exit" presetSubtype="0" fill="hold" grpId="1" nodeType="clickEffect">
                                  <p:stCondLst>
                                    <p:cond delay="0"/>
                                  </p:stCondLst>
                                  <p:childTnLst>
                                    <p:animEffect transition="out" filter="fade">
                                      <p:cBhvr>
                                        <p:cTn id="72" dur="770" accel="100000">
                                          <p:stCondLst>
                                            <p:cond delay="1230"/>
                                          </p:stCondLst>
                                        </p:cTn>
                                        <p:tgtEl>
                                          <p:spTgt spid="171012"/>
                                        </p:tgtEl>
                                      </p:cBhvr>
                                    </p:animEffect>
                                    <p:animScale>
                                      <p:cBhvr>
                                        <p:cTn id="73" dur="770" accel="100000">
                                          <p:stCondLst>
                                            <p:cond delay="1230"/>
                                          </p:stCondLst>
                                        </p:cTn>
                                        <p:tgtEl>
                                          <p:spTgt spid="171012"/>
                                        </p:tgtEl>
                                      </p:cBhvr>
                                      <p:from x="200000" y="450000"/>
                                      <p:to x="10000" y="10000"/>
                                    </p:animScale>
                                    <p:animScale>
                                      <p:cBhvr>
                                        <p:cTn id="74" dur="1230" decel="100000"/>
                                        <p:tgtEl>
                                          <p:spTgt spid="171012"/>
                                        </p:tgtEl>
                                      </p:cBhvr>
                                      <p:from x="100000" y="100000"/>
                                      <p:to x="200000" y="450000"/>
                                    </p:animScale>
                                    <p:anim from="(ppt_x)" to="(0.5)" calcmode="lin" valueType="num">
                                      <p:cBhvr>
                                        <p:cTn id="75" dur="1230" decel="100000"/>
                                        <p:tgtEl>
                                          <p:spTgt spid="171012"/>
                                        </p:tgtEl>
                                        <p:attrNameLst>
                                          <p:attrName>ppt_x</p:attrName>
                                        </p:attrNameLst>
                                      </p:cBhvr>
                                    </p:anim>
                                    <p:anim from="(0.5)" to="(0.5)" calcmode="lin" valueType="num">
                                      <p:cBhvr>
                                        <p:cTn id="76" dur="770">
                                          <p:stCondLst>
                                            <p:cond delay="1230"/>
                                          </p:stCondLst>
                                        </p:cTn>
                                        <p:tgtEl>
                                          <p:spTgt spid="171012"/>
                                        </p:tgtEl>
                                        <p:attrNameLst>
                                          <p:attrName>ppt_x</p:attrName>
                                        </p:attrNameLst>
                                      </p:cBhvr>
                                    </p:anim>
                                    <p:anim from="(ppt_y)" to="(ppt_y+0.4)" calcmode="lin" valueType="num">
                                      <p:cBhvr>
                                        <p:cTn id="77" dur="1230" decel="100000"/>
                                        <p:tgtEl>
                                          <p:spTgt spid="171012"/>
                                        </p:tgtEl>
                                        <p:attrNameLst>
                                          <p:attrName>ppt_y</p:attrName>
                                        </p:attrNameLst>
                                      </p:cBhvr>
                                    </p:anim>
                                    <p:anim from="(ppt_y)" to="(ppt_y)" calcmode="lin" valueType="num">
                                      <p:cBhvr>
                                        <p:cTn id="78" dur="770">
                                          <p:stCondLst>
                                            <p:cond delay="1230"/>
                                          </p:stCondLst>
                                        </p:cTn>
                                        <p:tgtEl>
                                          <p:spTgt spid="171012"/>
                                        </p:tgtEl>
                                        <p:attrNameLst>
                                          <p:attrName>ppt_y</p:attrName>
                                        </p:attrNameLst>
                                      </p:cBhvr>
                                    </p:anim>
                                    <p:set>
                                      <p:cBhvr>
                                        <p:cTn id="79" dur="1" fill="hold">
                                          <p:stCondLst>
                                            <p:cond delay="1999"/>
                                          </p:stCondLst>
                                        </p:cTn>
                                        <p:tgtEl>
                                          <p:spTgt spid="171012"/>
                                        </p:tgtEl>
                                        <p:attrNameLst>
                                          <p:attrName>style.visibility</p:attrName>
                                        </p:attrNameLst>
                                      </p:cBhvr>
                                      <p:to>
                                        <p:strVal val="hidden"/>
                                      </p:to>
                                    </p:set>
                                  </p:childTnLst>
                                </p:cTn>
                              </p:par>
                            </p:childTnLst>
                          </p:cTn>
                        </p:par>
                        <p:par>
                          <p:cTn id="80" fill="hold">
                            <p:stCondLst>
                              <p:cond delay="2000"/>
                            </p:stCondLst>
                            <p:childTnLst>
                              <p:par>
                                <p:cTn id="81" presetID="51" presetClass="exit" presetSubtype="0" fill="hold" grpId="1" nodeType="afterEffect">
                                  <p:stCondLst>
                                    <p:cond delay="0"/>
                                  </p:stCondLst>
                                  <p:childTnLst>
                                    <p:animEffect transition="out" filter="fade">
                                      <p:cBhvr>
                                        <p:cTn id="82" dur="770" accel="100000">
                                          <p:stCondLst>
                                            <p:cond delay="1230"/>
                                          </p:stCondLst>
                                        </p:cTn>
                                        <p:tgtEl>
                                          <p:spTgt spid="12301"/>
                                        </p:tgtEl>
                                      </p:cBhvr>
                                    </p:animEffect>
                                    <p:animScale>
                                      <p:cBhvr>
                                        <p:cTn id="83" dur="770" accel="100000">
                                          <p:stCondLst>
                                            <p:cond delay="1230"/>
                                          </p:stCondLst>
                                        </p:cTn>
                                        <p:tgtEl>
                                          <p:spTgt spid="12301"/>
                                        </p:tgtEl>
                                      </p:cBhvr>
                                      <p:from x="200000" y="450000"/>
                                      <p:to x="10000" y="10000"/>
                                    </p:animScale>
                                    <p:animScale>
                                      <p:cBhvr>
                                        <p:cTn id="84" dur="1230" decel="100000"/>
                                        <p:tgtEl>
                                          <p:spTgt spid="12301"/>
                                        </p:tgtEl>
                                      </p:cBhvr>
                                      <p:from x="100000" y="100000"/>
                                      <p:to x="200000" y="450000"/>
                                    </p:animScale>
                                    <p:anim from="(ppt_x)" to="(0.5)" calcmode="lin" valueType="num">
                                      <p:cBhvr>
                                        <p:cTn id="85" dur="1230" decel="100000"/>
                                        <p:tgtEl>
                                          <p:spTgt spid="12301"/>
                                        </p:tgtEl>
                                        <p:attrNameLst>
                                          <p:attrName>ppt_x</p:attrName>
                                        </p:attrNameLst>
                                      </p:cBhvr>
                                    </p:anim>
                                    <p:anim from="(0.5)" to="(0.5)" calcmode="lin" valueType="num">
                                      <p:cBhvr>
                                        <p:cTn id="86" dur="770">
                                          <p:stCondLst>
                                            <p:cond delay="1230"/>
                                          </p:stCondLst>
                                        </p:cTn>
                                        <p:tgtEl>
                                          <p:spTgt spid="12301"/>
                                        </p:tgtEl>
                                        <p:attrNameLst>
                                          <p:attrName>ppt_x</p:attrName>
                                        </p:attrNameLst>
                                      </p:cBhvr>
                                    </p:anim>
                                    <p:anim from="(ppt_y)" to="(ppt_y+0.4)" calcmode="lin" valueType="num">
                                      <p:cBhvr>
                                        <p:cTn id="87" dur="1230" decel="100000"/>
                                        <p:tgtEl>
                                          <p:spTgt spid="12301"/>
                                        </p:tgtEl>
                                        <p:attrNameLst>
                                          <p:attrName>ppt_y</p:attrName>
                                        </p:attrNameLst>
                                      </p:cBhvr>
                                    </p:anim>
                                    <p:anim from="(ppt_y)" to="(ppt_y)" calcmode="lin" valueType="num">
                                      <p:cBhvr>
                                        <p:cTn id="88" dur="770">
                                          <p:stCondLst>
                                            <p:cond delay="1230"/>
                                          </p:stCondLst>
                                        </p:cTn>
                                        <p:tgtEl>
                                          <p:spTgt spid="12301"/>
                                        </p:tgtEl>
                                        <p:attrNameLst>
                                          <p:attrName>ppt_y</p:attrName>
                                        </p:attrNameLst>
                                      </p:cBhvr>
                                    </p:anim>
                                    <p:set>
                                      <p:cBhvr>
                                        <p:cTn id="89" dur="1" fill="hold">
                                          <p:stCondLst>
                                            <p:cond delay="1999"/>
                                          </p:stCondLst>
                                        </p:cTn>
                                        <p:tgtEl>
                                          <p:spTgt spid="12301"/>
                                        </p:tgtEl>
                                        <p:attrNameLst>
                                          <p:attrName>style.visibility</p:attrName>
                                        </p:attrNameLst>
                                      </p:cBhvr>
                                      <p:to>
                                        <p:strVal val="hidden"/>
                                      </p:to>
                                    </p:set>
                                  </p:childTnLst>
                                </p:cTn>
                              </p:par>
                            </p:childTnLst>
                          </p:cTn>
                        </p:par>
                        <p:par>
                          <p:cTn id="90" fill="hold">
                            <p:stCondLst>
                              <p:cond delay="4000"/>
                            </p:stCondLst>
                            <p:childTnLst>
                              <p:par>
                                <p:cTn id="91" presetID="51" presetClass="exit" presetSubtype="0" fill="hold" grpId="1" nodeType="afterEffect">
                                  <p:stCondLst>
                                    <p:cond delay="0"/>
                                  </p:stCondLst>
                                  <p:childTnLst>
                                    <p:animEffect transition="out" filter="fade">
                                      <p:cBhvr>
                                        <p:cTn id="92" dur="770" accel="100000">
                                          <p:stCondLst>
                                            <p:cond delay="1230"/>
                                          </p:stCondLst>
                                        </p:cTn>
                                        <p:tgtEl>
                                          <p:spTgt spid="12305"/>
                                        </p:tgtEl>
                                      </p:cBhvr>
                                    </p:animEffect>
                                    <p:animScale>
                                      <p:cBhvr>
                                        <p:cTn id="93" dur="770" accel="100000">
                                          <p:stCondLst>
                                            <p:cond delay="1230"/>
                                          </p:stCondLst>
                                        </p:cTn>
                                        <p:tgtEl>
                                          <p:spTgt spid="12305"/>
                                        </p:tgtEl>
                                      </p:cBhvr>
                                      <p:from x="200000" y="450000"/>
                                      <p:to x="10000" y="10000"/>
                                    </p:animScale>
                                    <p:animScale>
                                      <p:cBhvr>
                                        <p:cTn id="94" dur="1230" decel="100000"/>
                                        <p:tgtEl>
                                          <p:spTgt spid="12305"/>
                                        </p:tgtEl>
                                      </p:cBhvr>
                                      <p:from x="100000" y="100000"/>
                                      <p:to x="200000" y="450000"/>
                                    </p:animScale>
                                    <p:anim from="(ppt_x)" to="(0.5)" calcmode="lin" valueType="num">
                                      <p:cBhvr>
                                        <p:cTn id="95" dur="1230" decel="100000"/>
                                        <p:tgtEl>
                                          <p:spTgt spid="12305"/>
                                        </p:tgtEl>
                                        <p:attrNameLst>
                                          <p:attrName>ppt_x</p:attrName>
                                        </p:attrNameLst>
                                      </p:cBhvr>
                                    </p:anim>
                                    <p:anim from="(0.5)" to="(0.5)" calcmode="lin" valueType="num">
                                      <p:cBhvr>
                                        <p:cTn id="96" dur="770">
                                          <p:stCondLst>
                                            <p:cond delay="1230"/>
                                          </p:stCondLst>
                                        </p:cTn>
                                        <p:tgtEl>
                                          <p:spTgt spid="12305"/>
                                        </p:tgtEl>
                                        <p:attrNameLst>
                                          <p:attrName>ppt_x</p:attrName>
                                        </p:attrNameLst>
                                      </p:cBhvr>
                                    </p:anim>
                                    <p:anim from="(ppt_y)" to="(ppt_y+0.4)" calcmode="lin" valueType="num">
                                      <p:cBhvr>
                                        <p:cTn id="97" dur="1230" decel="100000"/>
                                        <p:tgtEl>
                                          <p:spTgt spid="12305"/>
                                        </p:tgtEl>
                                        <p:attrNameLst>
                                          <p:attrName>ppt_y</p:attrName>
                                        </p:attrNameLst>
                                      </p:cBhvr>
                                    </p:anim>
                                    <p:anim from="(ppt_y)" to="(ppt_y)" calcmode="lin" valueType="num">
                                      <p:cBhvr>
                                        <p:cTn id="98" dur="770">
                                          <p:stCondLst>
                                            <p:cond delay="1230"/>
                                          </p:stCondLst>
                                        </p:cTn>
                                        <p:tgtEl>
                                          <p:spTgt spid="12305"/>
                                        </p:tgtEl>
                                        <p:attrNameLst>
                                          <p:attrName>ppt_y</p:attrName>
                                        </p:attrNameLst>
                                      </p:cBhvr>
                                    </p:anim>
                                    <p:set>
                                      <p:cBhvr>
                                        <p:cTn id="99" dur="1" fill="hold">
                                          <p:stCondLst>
                                            <p:cond delay="1999"/>
                                          </p:stCondLst>
                                        </p:cTn>
                                        <p:tgtEl>
                                          <p:spTgt spid="12305"/>
                                        </p:tgtEl>
                                        <p:attrNameLst>
                                          <p:attrName>style.visibility</p:attrName>
                                        </p:attrNameLst>
                                      </p:cBhvr>
                                      <p:to>
                                        <p:strVal val="hidden"/>
                                      </p:to>
                                    </p:set>
                                  </p:childTnLst>
                                </p:cTn>
                              </p:par>
                            </p:childTnLst>
                          </p:cTn>
                        </p:par>
                        <p:par>
                          <p:cTn id="100" fill="hold">
                            <p:stCondLst>
                              <p:cond delay="6000"/>
                            </p:stCondLst>
                            <p:childTnLst>
                              <p:par>
                                <p:cTn id="101" presetID="51" presetClass="exit" presetSubtype="0" fill="hold" grpId="1" nodeType="afterEffect">
                                  <p:stCondLst>
                                    <p:cond delay="0"/>
                                  </p:stCondLst>
                                  <p:childTnLst>
                                    <p:animEffect transition="out" filter="fade">
                                      <p:cBhvr>
                                        <p:cTn id="102" dur="770" accel="100000">
                                          <p:stCondLst>
                                            <p:cond delay="1230"/>
                                          </p:stCondLst>
                                        </p:cTn>
                                        <p:tgtEl>
                                          <p:spTgt spid="171014"/>
                                        </p:tgtEl>
                                      </p:cBhvr>
                                    </p:animEffect>
                                    <p:animScale>
                                      <p:cBhvr>
                                        <p:cTn id="103" dur="770" accel="100000">
                                          <p:stCondLst>
                                            <p:cond delay="1230"/>
                                          </p:stCondLst>
                                        </p:cTn>
                                        <p:tgtEl>
                                          <p:spTgt spid="171014"/>
                                        </p:tgtEl>
                                      </p:cBhvr>
                                      <p:from x="200000" y="450000"/>
                                      <p:to x="10000" y="10000"/>
                                    </p:animScale>
                                    <p:animScale>
                                      <p:cBhvr>
                                        <p:cTn id="104" dur="1230" decel="100000"/>
                                        <p:tgtEl>
                                          <p:spTgt spid="171014"/>
                                        </p:tgtEl>
                                      </p:cBhvr>
                                      <p:from x="100000" y="100000"/>
                                      <p:to x="200000" y="450000"/>
                                    </p:animScale>
                                    <p:anim from="(ppt_x)" to="(0.5)" calcmode="lin" valueType="num">
                                      <p:cBhvr>
                                        <p:cTn id="105" dur="1230" decel="100000"/>
                                        <p:tgtEl>
                                          <p:spTgt spid="171014"/>
                                        </p:tgtEl>
                                        <p:attrNameLst>
                                          <p:attrName>ppt_x</p:attrName>
                                        </p:attrNameLst>
                                      </p:cBhvr>
                                    </p:anim>
                                    <p:anim from="(0.5)" to="(0.5)" calcmode="lin" valueType="num">
                                      <p:cBhvr>
                                        <p:cTn id="106" dur="770">
                                          <p:stCondLst>
                                            <p:cond delay="1230"/>
                                          </p:stCondLst>
                                        </p:cTn>
                                        <p:tgtEl>
                                          <p:spTgt spid="171014"/>
                                        </p:tgtEl>
                                        <p:attrNameLst>
                                          <p:attrName>ppt_x</p:attrName>
                                        </p:attrNameLst>
                                      </p:cBhvr>
                                    </p:anim>
                                    <p:anim from="(ppt_y)" to="(ppt_y+0.4)" calcmode="lin" valueType="num">
                                      <p:cBhvr>
                                        <p:cTn id="107" dur="1230" decel="100000"/>
                                        <p:tgtEl>
                                          <p:spTgt spid="171014"/>
                                        </p:tgtEl>
                                        <p:attrNameLst>
                                          <p:attrName>ppt_y</p:attrName>
                                        </p:attrNameLst>
                                      </p:cBhvr>
                                    </p:anim>
                                    <p:anim from="(ppt_y)" to="(ppt_y)" calcmode="lin" valueType="num">
                                      <p:cBhvr>
                                        <p:cTn id="108" dur="770">
                                          <p:stCondLst>
                                            <p:cond delay="1230"/>
                                          </p:stCondLst>
                                        </p:cTn>
                                        <p:tgtEl>
                                          <p:spTgt spid="171014"/>
                                        </p:tgtEl>
                                        <p:attrNameLst>
                                          <p:attrName>ppt_y</p:attrName>
                                        </p:attrNameLst>
                                      </p:cBhvr>
                                    </p:anim>
                                    <p:set>
                                      <p:cBhvr>
                                        <p:cTn id="109" dur="1" fill="hold">
                                          <p:stCondLst>
                                            <p:cond delay="1999"/>
                                          </p:stCondLst>
                                        </p:cTn>
                                        <p:tgtEl>
                                          <p:spTgt spid="171014"/>
                                        </p:tgtEl>
                                        <p:attrNameLst>
                                          <p:attrName>style.visibility</p:attrName>
                                        </p:attrNameLst>
                                      </p:cBhvr>
                                      <p:to>
                                        <p:strVal val="hidden"/>
                                      </p:to>
                                    </p:set>
                                  </p:childTnLst>
                                </p:cTn>
                              </p:par>
                            </p:childTnLst>
                          </p:cTn>
                        </p:par>
                        <p:par>
                          <p:cTn id="110" fill="hold">
                            <p:stCondLst>
                              <p:cond delay="8000"/>
                            </p:stCondLst>
                            <p:childTnLst>
                              <p:par>
                                <p:cTn id="111" presetID="51" presetClass="exit" presetSubtype="0" fill="hold" grpId="1" nodeType="afterEffect">
                                  <p:stCondLst>
                                    <p:cond delay="0"/>
                                  </p:stCondLst>
                                  <p:childTnLst>
                                    <p:animEffect transition="out" filter="fade">
                                      <p:cBhvr>
                                        <p:cTn id="112" dur="770" accel="100000">
                                          <p:stCondLst>
                                            <p:cond delay="1230"/>
                                          </p:stCondLst>
                                        </p:cTn>
                                        <p:tgtEl>
                                          <p:spTgt spid="12302"/>
                                        </p:tgtEl>
                                      </p:cBhvr>
                                    </p:animEffect>
                                    <p:animScale>
                                      <p:cBhvr>
                                        <p:cTn id="113" dur="770" accel="100000">
                                          <p:stCondLst>
                                            <p:cond delay="1230"/>
                                          </p:stCondLst>
                                        </p:cTn>
                                        <p:tgtEl>
                                          <p:spTgt spid="12302"/>
                                        </p:tgtEl>
                                      </p:cBhvr>
                                      <p:from x="200000" y="450000"/>
                                      <p:to x="10000" y="10000"/>
                                    </p:animScale>
                                    <p:animScale>
                                      <p:cBhvr>
                                        <p:cTn id="114" dur="1230" decel="100000"/>
                                        <p:tgtEl>
                                          <p:spTgt spid="12302"/>
                                        </p:tgtEl>
                                      </p:cBhvr>
                                      <p:from x="100000" y="100000"/>
                                      <p:to x="200000" y="450000"/>
                                    </p:animScale>
                                    <p:anim from="(ppt_x)" to="(0.5)" calcmode="lin" valueType="num">
                                      <p:cBhvr>
                                        <p:cTn id="115" dur="1230" decel="100000"/>
                                        <p:tgtEl>
                                          <p:spTgt spid="12302"/>
                                        </p:tgtEl>
                                        <p:attrNameLst>
                                          <p:attrName>ppt_x</p:attrName>
                                        </p:attrNameLst>
                                      </p:cBhvr>
                                    </p:anim>
                                    <p:anim from="(0.5)" to="(0.5)" calcmode="lin" valueType="num">
                                      <p:cBhvr>
                                        <p:cTn id="116" dur="770">
                                          <p:stCondLst>
                                            <p:cond delay="1230"/>
                                          </p:stCondLst>
                                        </p:cTn>
                                        <p:tgtEl>
                                          <p:spTgt spid="12302"/>
                                        </p:tgtEl>
                                        <p:attrNameLst>
                                          <p:attrName>ppt_x</p:attrName>
                                        </p:attrNameLst>
                                      </p:cBhvr>
                                    </p:anim>
                                    <p:anim from="(ppt_y)" to="(ppt_y+0.4)" calcmode="lin" valueType="num">
                                      <p:cBhvr>
                                        <p:cTn id="117" dur="1230" decel="100000"/>
                                        <p:tgtEl>
                                          <p:spTgt spid="12302"/>
                                        </p:tgtEl>
                                        <p:attrNameLst>
                                          <p:attrName>ppt_y</p:attrName>
                                        </p:attrNameLst>
                                      </p:cBhvr>
                                    </p:anim>
                                    <p:anim from="(ppt_y)" to="(ppt_y)" calcmode="lin" valueType="num">
                                      <p:cBhvr>
                                        <p:cTn id="118" dur="770">
                                          <p:stCondLst>
                                            <p:cond delay="1230"/>
                                          </p:stCondLst>
                                        </p:cTn>
                                        <p:tgtEl>
                                          <p:spTgt spid="12302"/>
                                        </p:tgtEl>
                                        <p:attrNameLst>
                                          <p:attrName>ppt_y</p:attrName>
                                        </p:attrNameLst>
                                      </p:cBhvr>
                                    </p:anim>
                                    <p:set>
                                      <p:cBhvr>
                                        <p:cTn id="119" dur="1" fill="hold">
                                          <p:stCondLst>
                                            <p:cond delay="1999"/>
                                          </p:stCondLst>
                                        </p:cTn>
                                        <p:tgtEl>
                                          <p:spTgt spid="12302"/>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 presetClass="exit" presetSubtype="4" fill="hold" grpId="1" nodeType="clickEffect">
                                  <p:stCondLst>
                                    <p:cond delay="0"/>
                                  </p:stCondLst>
                                  <p:childTnLst>
                                    <p:anim calcmode="lin" valueType="num">
                                      <p:cBhvr additive="base">
                                        <p:cTn id="123" dur="500"/>
                                        <p:tgtEl>
                                          <p:spTgt spid="171013"/>
                                        </p:tgtEl>
                                        <p:attrNameLst>
                                          <p:attrName>ppt_x</p:attrName>
                                        </p:attrNameLst>
                                      </p:cBhvr>
                                      <p:tavLst>
                                        <p:tav tm="0">
                                          <p:val>
                                            <p:strVal val="ppt_x"/>
                                          </p:val>
                                        </p:tav>
                                        <p:tav tm="100000">
                                          <p:val>
                                            <p:strVal val="ppt_x"/>
                                          </p:val>
                                        </p:tav>
                                      </p:tavLst>
                                    </p:anim>
                                    <p:anim calcmode="lin" valueType="num">
                                      <p:cBhvr additive="base">
                                        <p:cTn id="124" dur="500"/>
                                        <p:tgtEl>
                                          <p:spTgt spid="171013"/>
                                        </p:tgtEl>
                                        <p:attrNameLst>
                                          <p:attrName>ppt_y</p:attrName>
                                        </p:attrNameLst>
                                      </p:cBhvr>
                                      <p:tavLst>
                                        <p:tav tm="0">
                                          <p:val>
                                            <p:strVal val="ppt_y"/>
                                          </p:val>
                                        </p:tav>
                                        <p:tav tm="100000">
                                          <p:val>
                                            <p:strVal val="1+ppt_h/2"/>
                                          </p:val>
                                        </p:tav>
                                      </p:tavLst>
                                    </p:anim>
                                    <p:set>
                                      <p:cBhvr>
                                        <p:cTn id="125" dur="1" fill="hold">
                                          <p:stCondLst>
                                            <p:cond delay="499"/>
                                          </p:stCondLst>
                                        </p:cTn>
                                        <p:tgtEl>
                                          <p:spTgt spid="171013"/>
                                        </p:tgtEl>
                                        <p:attrNameLst>
                                          <p:attrName>style.visibility</p:attrName>
                                        </p:attrNameLst>
                                      </p:cBhvr>
                                      <p:to>
                                        <p:strVal val="hidden"/>
                                      </p:to>
                                    </p:set>
                                  </p:childTnLst>
                                </p:cTn>
                              </p:par>
                            </p:childTnLst>
                          </p:cTn>
                        </p:par>
                        <p:par>
                          <p:cTn id="126" fill="hold">
                            <p:stCondLst>
                              <p:cond delay="500"/>
                            </p:stCondLst>
                            <p:childTnLst>
                              <p:par>
                                <p:cTn id="127" presetID="2" presetClass="exit" presetSubtype="4" fill="hold" grpId="1" nodeType="afterEffect">
                                  <p:stCondLst>
                                    <p:cond delay="0"/>
                                  </p:stCondLst>
                                  <p:childTnLst>
                                    <p:anim calcmode="lin" valueType="num">
                                      <p:cBhvr additive="base">
                                        <p:cTn id="128" dur="500"/>
                                        <p:tgtEl>
                                          <p:spTgt spid="12306"/>
                                        </p:tgtEl>
                                        <p:attrNameLst>
                                          <p:attrName>ppt_x</p:attrName>
                                        </p:attrNameLst>
                                      </p:cBhvr>
                                      <p:tavLst>
                                        <p:tav tm="0">
                                          <p:val>
                                            <p:strVal val="ppt_x"/>
                                          </p:val>
                                        </p:tav>
                                        <p:tav tm="100000">
                                          <p:val>
                                            <p:strVal val="ppt_x"/>
                                          </p:val>
                                        </p:tav>
                                      </p:tavLst>
                                    </p:anim>
                                    <p:anim calcmode="lin" valueType="num">
                                      <p:cBhvr additive="base">
                                        <p:cTn id="129" dur="500"/>
                                        <p:tgtEl>
                                          <p:spTgt spid="12306"/>
                                        </p:tgtEl>
                                        <p:attrNameLst>
                                          <p:attrName>ppt_y</p:attrName>
                                        </p:attrNameLst>
                                      </p:cBhvr>
                                      <p:tavLst>
                                        <p:tav tm="0">
                                          <p:val>
                                            <p:strVal val="ppt_y"/>
                                          </p:val>
                                        </p:tav>
                                        <p:tav tm="100000">
                                          <p:val>
                                            <p:strVal val="1+ppt_h/2"/>
                                          </p:val>
                                        </p:tav>
                                      </p:tavLst>
                                    </p:anim>
                                    <p:set>
                                      <p:cBhvr>
                                        <p:cTn id="130" dur="1" fill="hold">
                                          <p:stCondLst>
                                            <p:cond delay="499"/>
                                          </p:stCondLst>
                                        </p:cTn>
                                        <p:tgtEl>
                                          <p:spTgt spid="12306"/>
                                        </p:tgtEl>
                                        <p:attrNameLst>
                                          <p:attrName>style.visibility</p:attrName>
                                        </p:attrNameLst>
                                      </p:cBhvr>
                                      <p:to>
                                        <p:strVal val="hidden"/>
                                      </p:to>
                                    </p:set>
                                  </p:childTnLst>
                                </p:cTn>
                              </p:par>
                            </p:childTnLst>
                          </p:cTn>
                        </p:par>
                        <p:par>
                          <p:cTn id="131" fill="hold">
                            <p:stCondLst>
                              <p:cond delay="1000"/>
                            </p:stCondLst>
                            <p:childTnLst>
                              <p:par>
                                <p:cTn id="132" presetID="2" presetClass="exit" presetSubtype="4" fill="hold" grpId="1" nodeType="afterEffect">
                                  <p:stCondLst>
                                    <p:cond delay="0"/>
                                  </p:stCondLst>
                                  <p:childTnLst>
                                    <p:anim calcmode="lin" valueType="num">
                                      <p:cBhvr additive="base">
                                        <p:cTn id="133" dur="500"/>
                                        <p:tgtEl>
                                          <p:spTgt spid="12303"/>
                                        </p:tgtEl>
                                        <p:attrNameLst>
                                          <p:attrName>ppt_x</p:attrName>
                                        </p:attrNameLst>
                                      </p:cBhvr>
                                      <p:tavLst>
                                        <p:tav tm="0">
                                          <p:val>
                                            <p:strVal val="ppt_x"/>
                                          </p:val>
                                        </p:tav>
                                        <p:tav tm="100000">
                                          <p:val>
                                            <p:strVal val="ppt_x"/>
                                          </p:val>
                                        </p:tav>
                                      </p:tavLst>
                                    </p:anim>
                                    <p:anim calcmode="lin" valueType="num">
                                      <p:cBhvr additive="base">
                                        <p:cTn id="134" dur="500"/>
                                        <p:tgtEl>
                                          <p:spTgt spid="12303"/>
                                        </p:tgtEl>
                                        <p:attrNameLst>
                                          <p:attrName>ppt_y</p:attrName>
                                        </p:attrNameLst>
                                      </p:cBhvr>
                                      <p:tavLst>
                                        <p:tav tm="0">
                                          <p:val>
                                            <p:strVal val="ppt_y"/>
                                          </p:val>
                                        </p:tav>
                                        <p:tav tm="100000">
                                          <p:val>
                                            <p:strVal val="1+ppt_h/2"/>
                                          </p:val>
                                        </p:tav>
                                      </p:tavLst>
                                    </p:anim>
                                    <p:set>
                                      <p:cBhvr>
                                        <p:cTn id="135" dur="1" fill="hold">
                                          <p:stCondLst>
                                            <p:cond delay="499"/>
                                          </p:stCondLst>
                                        </p:cTn>
                                        <p:tgtEl>
                                          <p:spTgt spid="12303"/>
                                        </p:tgtEl>
                                        <p:attrNameLst>
                                          <p:attrName>style.visibility</p:attrName>
                                        </p:attrNameLst>
                                      </p:cBhvr>
                                      <p:to>
                                        <p:strVal val="hidden"/>
                                      </p:to>
                                    </p:set>
                                  </p:childTnLst>
                                </p:cTn>
                              </p:par>
                            </p:childTnLst>
                          </p:cTn>
                        </p:par>
                        <p:par>
                          <p:cTn id="136" fill="hold">
                            <p:stCondLst>
                              <p:cond delay="1500"/>
                            </p:stCondLst>
                            <p:childTnLst>
                              <p:par>
                                <p:cTn id="137" presetID="2" presetClass="exit" presetSubtype="4" fill="hold" grpId="1" nodeType="afterEffect">
                                  <p:stCondLst>
                                    <p:cond delay="0"/>
                                  </p:stCondLst>
                                  <p:childTnLst>
                                    <p:anim calcmode="lin" valueType="num">
                                      <p:cBhvr additive="base">
                                        <p:cTn id="138" dur="500"/>
                                        <p:tgtEl>
                                          <p:spTgt spid="171015"/>
                                        </p:tgtEl>
                                        <p:attrNameLst>
                                          <p:attrName>ppt_x</p:attrName>
                                        </p:attrNameLst>
                                      </p:cBhvr>
                                      <p:tavLst>
                                        <p:tav tm="0">
                                          <p:val>
                                            <p:strVal val="ppt_x"/>
                                          </p:val>
                                        </p:tav>
                                        <p:tav tm="100000">
                                          <p:val>
                                            <p:strVal val="ppt_x"/>
                                          </p:val>
                                        </p:tav>
                                      </p:tavLst>
                                    </p:anim>
                                    <p:anim calcmode="lin" valueType="num">
                                      <p:cBhvr additive="base">
                                        <p:cTn id="139" dur="500"/>
                                        <p:tgtEl>
                                          <p:spTgt spid="171015"/>
                                        </p:tgtEl>
                                        <p:attrNameLst>
                                          <p:attrName>ppt_y</p:attrName>
                                        </p:attrNameLst>
                                      </p:cBhvr>
                                      <p:tavLst>
                                        <p:tav tm="0">
                                          <p:val>
                                            <p:strVal val="ppt_y"/>
                                          </p:val>
                                        </p:tav>
                                        <p:tav tm="100000">
                                          <p:val>
                                            <p:strVal val="1+ppt_h/2"/>
                                          </p:val>
                                        </p:tav>
                                      </p:tavLst>
                                    </p:anim>
                                    <p:set>
                                      <p:cBhvr>
                                        <p:cTn id="140" dur="1" fill="hold">
                                          <p:stCondLst>
                                            <p:cond delay="499"/>
                                          </p:stCondLst>
                                        </p:cTn>
                                        <p:tgtEl>
                                          <p:spTgt spid="171015"/>
                                        </p:tgtEl>
                                        <p:attrNameLst>
                                          <p:attrName>style.visibility</p:attrName>
                                        </p:attrNameLst>
                                      </p:cBhvr>
                                      <p:to>
                                        <p:strVal val="hidden"/>
                                      </p:to>
                                    </p:set>
                                  </p:childTnLst>
                                </p:cTn>
                              </p:par>
                            </p:childTnLst>
                          </p:cTn>
                        </p:par>
                        <p:par>
                          <p:cTn id="141" fill="hold">
                            <p:stCondLst>
                              <p:cond delay="2000"/>
                            </p:stCondLst>
                            <p:childTnLst>
                              <p:par>
                                <p:cTn id="142" presetID="2" presetClass="exit" presetSubtype="4" fill="hold" grpId="1" nodeType="afterEffect">
                                  <p:stCondLst>
                                    <p:cond delay="0"/>
                                  </p:stCondLst>
                                  <p:childTnLst>
                                    <p:anim calcmode="lin" valueType="num">
                                      <p:cBhvr additive="base">
                                        <p:cTn id="143" dur="500"/>
                                        <p:tgtEl>
                                          <p:spTgt spid="12304"/>
                                        </p:tgtEl>
                                        <p:attrNameLst>
                                          <p:attrName>ppt_x</p:attrName>
                                        </p:attrNameLst>
                                      </p:cBhvr>
                                      <p:tavLst>
                                        <p:tav tm="0">
                                          <p:val>
                                            <p:strVal val="ppt_x"/>
                                          </p:val>
                                        </p:tav>
                                        <p:tav tm="100000">
                                          <p:val>
                                            <p:strVal val="ppt_x"/>
                                          </p:val>
                                        </p:tav>
                                      </p:tavLst>
                                    </p:anim>
                                    <p:anim calcmode="lin" valueType="num">
                                      <p:cBhvr additive="base">
                                        <p:cTn id="144" dur="500"/>
                                        <p:tgtEl>
                                          <p:spTgt spid="12304"/>
                                        </p:tgtEl>
                                        <p:attrNameLst>
                                          <p:attrName>ppt_y</p:attrName>
                                        </p:attrNameLst>
                                      </p:cBhvr>
                                      <p:tavLst>
                                        <p:tav tm="0">
                                          <p:val>
                                            <p:strVal val="ppt_y"/>
                                          </p:val>
                                        </p:tav>
                                        <p:tav tm="100000">
                                          <p:val>
                                            <p:strVal val="1+ppt_h/2"/>
                                          </p:val>
                                        </p:tav>
                                      </p:tavLst>
                                    </p:anim>
                                    <p:set>
                                      <p:cBhvr>
                                        <p:cTn id="145" dur="1" fill="hold">
                                          <p:stCondLst>
                                            <p:cond delay="499"/>
                                          </p:stCondLst>
                                        </p:cTn>
                                        <p:tgtEl>
                                          <p:spTgt spid="123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p:bldP spid="171012" grpId="1"/>
      <p:bldP spid="171013" grpId="0"/>
      <p:bldP spid="171013" grpId="1"/>
      <p:bldP spid="171014" grpId="0"/>
      <p:bldP spid="171014" grpId="1"/>
      <p:bldP spid="171015" grpId="0"/>
      <p:bldP spid="171015" grpId="1"/>
      <p:bldP spid="12301" grpId="0" animBg="1"/>
      <p:bldP spid="12301" grpId="1" animBg="1"/>
      <p:bldP spid="12302" grpId="0" animBg="1"/>
      <p:bldP spid="12302" grpId="1" animBg="1"/>
      <p:bldP spid="12303" grpId="0" animBg="1"/>
      <p:bldP spid="12303" grpId="1" animBg="1"/>
      <p:bldP spid="12304" grpId="0" animBg="1"/>
      <p:bldP spid="12304" grpId="1" animBg="1"/>
      <p:bldP spid="12305" grpId="0" animBg="1"/>
      <p:bldP spid="12305" grpId="1" animBg="1"/>
      <p:bldP spid="12306" grpId="0" animBg="1"/>
      <p:bldP spid="1230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1143000" y="1295400"/>
            <a:ext cx="6858000" cy="579438"/>
          </a:xfrm>
          <a:prstGeom prst="rect">
            <a:avLst/>
          </a:prstGeom>
          <a:noFill/>
          <a:ln w="9525">
            <a:noFill/>
            <a:miter lim="800000"/>
            <a:headEnd/>
            <a:tailEnd/>
          </a:ln>
        </p:spPr>
        <p:txBody>
          <a:bodyPr>
            <a:spAutoFit/>
          </a:bodyPr>
          <a:lstStyle/>
          <a:p>
            <a:pPr algn="ctr"/>
            <a:r>
              <a:rPr lang="en-US" sz="3200">
                <a:solidFill>
                  <a:srgbClr val="FF0000"/>
                </a:solidFill>
                <a:effectLst>
                  <a:outerShdw blurRad="38100" dist="38100" dir="2700000" algn="tl">
                    <a:srgbClr val="C0C0C0"/>
                  </a:outerShdw>
                </a:effectLst>
                <a:latin typeface="Times New Roman" pitchFamily="18" charset="0"/>
                <a:cs typeface="Times New Roman" pitchFamily="18" charset="0"/>
              </a:rPr>
              <a:t>Quê hương ruột thịt</a:t>
            </a:r>
          </a:p>
        </p:txBody>
      </p:sp>
      <p:sp>
        <p:nvSpPr>
          <p:cNvPr id="49155" name="TextBox 12"/>
          <p:cNvSpPr txBox="1">
            <a:spLocks noChangeArrowheads="1"/>
          </p:cNvSpPr>
          <p:nvPr/>
        </p:nvSpPr>
        <p:spPr bwMode="auto">
          <a:xfrm>
            <a:off x="457200" y="2438400"/>
            <a:ext cx="8305800" cy="2654300"/>
          </a:xfrm>
          <a:prstGeom prst="rect">
            <a:avLst/>
          </a:prstGeom>
          <a:noFill/>
          <a:ln w="9525">
            <a:noFill/>
            <a:miter lim="800000"/>
            <a:headEnd/>
            <a:tailEnd/>
          </a:ln>
        </p:spPr>
        <p:txBody>
          <a:bodyPr>
            <a:spAutoFit/>
          </a:bodyPr>
          <a:lstStyle/>
          <a:p>
            <a:pPr algn="just"/>
            <a:r>
              <a:rPr lang="en-US" sz="2800" b="0">
                <a:latin typeface="Times New Roman" pitchFamily="18" charset="0"/>
                <a:cs typeface="Times New Roman" pitchFamily="18" charset="0"/>
              </a:rPr>
              <a:t>      Chị Sứ yêu biết bao nhiêu cái chốn này, nơi chị oa oa cất tiếng khóc đầu tiên, nơi quả ngọt, trái sai đã thắm hồng da dẻ chị. Chính tại nơi này, mẹ chị đã hát ru chị ngủ. Và đến lúc làm mẹ, chị lại hát ru con những câu hát ngày xưa…</a:t>
            </a:r>
          </a:p>
          <a:p>
            <a:pPr algn="just"/>
            <a:r>
              <a:rPr lang="en-US" sz="2800" b="0">
                <a:latin typeface="Times New Roman" pitchFamily="18" charset="0"/>
                <a:cs typeface="Times New Roman" pitchFamily="18" charset="0"/>
              </a:rPr>
              <a:t>                                                                          </a:t>
            </a:r>
            <a:r>
              <a:rPr lang="en-US" sz="2000" b="0">
                <a:latin typeface="Times New Roman" pitchFamily="18" charset="0"/>
                <a:cs typeface="Times New Roman" pitchFamily="18" charset="0"/>
              </a:rPr>
              <a:t>Anh Đức</a:t>
            </a:r>
          </a:p>
        </p:txBody>
      </p:sp>
      <p:pic>
        <p:nvPicPr>
          <p:cNvPr id="49156" name="Picture 129" descr="FLOWERS5"/>
          <p:cNvPicPr>
            <a:picLocks noChangeAspect="1" noChangeArrowheads="1"/>
          </p:cNvPicPr>
          <p:nvPr/>
        </p:nvPicPr>
        <p:blipFill>
          <a:blip r:embed="rId2"/>
          <a:srcRect/>
          <a:stretch>
            <a:fillRect/>
          </a:stretch>
        </p:blipFill>
        <p:spPr bwMode="auto">
          <a:xfrm>
            <a:off x="0" y="0"/>
            <a:ext cx="1460500" cy="1676400"/>
          </a:xfrm>
          <a:prstGeom prst="rect">
            <a:avLst/>
          </a:prstGeom>
          <a:noFill/>
          <a:ln w="9525">
            <a:noFill/>
            <a:miter lim="800000"/>
            <a:headEnd/>
            <a:tailEnd/>
          </a:ln>
        </p:spPr>
      </p:pic>
      <p:pic>
        <p:nvPicPr>
          <p:cNvPr id="10" name="Picture 10" descr="63114"/>
          <p:cNvPicPr>
            <a:picLocks noChangeAspect="1" noChangeArrowheads="1" noCrop="1"/>
          </p:cNvPicPr>
          <p:nvPr/>
        </p:nvPicPr>
        <p:blipFill>
          <a:blip r:embed="rId3"/>
          <a:srcRect/>
          <a:stretch>
            <a:fillRect/>
          </a:stretch>
        </p:blipFill>
        <p:spPr bwMode="auto">
          <a:xfrm>
            <a:off x="7543800" y="5334000"/>
            <a:ext cx="1447800" cy="1447800"/>
          </a:xfrm>
          <a:prstGeom prst="rect">
            <a:avLst/>
          </a:prstGeom>
          <a:noFill/>
          <a:ln w="9525">
            <a:noFill/>
            <a:miter lim="800000"/>
            <a:headEnd/>
            <a:tailEnd/>
          </a:ln>
        </p:spPr>
      </p:pic>
      <p:pic>
        <p:nvPicPr>
          <p:cNvPr id="3" name="Picture 10" descr="63114"/>
          <p:cNvPicPr>
            <a:picLocks noChangeAspect="1" noChangeArrowheads="1" noCrop="1"/>
          </p:cNvPicPr>
          <p:nvPr/>
        </p:nvPicPr>
        <p:blipFill>
          <a:blip r:embed="rId3"/>
          <a:srcRect/>
          <a:stretch>
            <a:fillRect/>
          </a:stretch>
        </p:blipFill>
        <p:spPr bwMode="auto">
          <a:xfrm>
            <a:off x="0" y="5410200"/>
            <a:ext cx="1447800" cy="1447800"/>
          </a:xfrm>
          <a:prstGeom prst="rect">
            <a:avLst/>
          </a:prstGeom>
          <a:noFill/>
          <a:ln w="9525">
            <a:noFill/>
            <a:miter lim="800000"/>
            <a:headEnd/>
            <a:tailEnd/>
          </a:ln>
        </p:spPr>
      </p:pic>
      <p:pic>
        <p:nvPicPr>
          <p:cNvPr id="49160" name="Picture 129" descr="FLOWERS5"/>
          <p:cNvPicPr>
            <a:picLocks noChangeAspect="1" noChangeArrowheads="1"/>
          </p:cNvPicPr>
          <p:nvPr/>
        </p:nvPicPr>
        <p:blipFill>
          <a:blip r:embed="rId2"/>
          <a:srcRect/>
          <a:stretch>
            <a:fillRect/>
          </a:stretch>
        </p:blipFill>
        <p:spPr bwMode="auto">
          <a:xfrm>
            <a:off x="3733800" y="5181600"/>
            <a:ext cx="1460500" cy="1676400"/>
          </a:xfrm>
          <a:prstGeom prst="rect">
            <a:avLst/>
          </a:prstGeom>
          <a:noFill/>
          <a:ln w="9525">
            <a:noFill/>
            <a:miter lim="800000"/>
            <a:headEnd/>
            <a:tailEnd/>
          </a:ln>
        </p:spPr>
      </p:pic>
      <p:pic>
        <p:nvPicPr>
          <p:cNvPr id="49161" name="Picture 52" descr="DSTARS-P"/>
          <p:cNvPicPr>
            <a:picLocks noChangeAspect="1" noChangeArrowheads="1" noCrop="1"/>
          </p:cNvPicPr>
          <p:nvPr/>
        </p:nvPicPr>
        <p:blipFill>
          <a:blip r:embed="rId4">
            <a:lum contrast="-6000"/>
          </a:blip>
          <a:srcRect/>
          <a:stretch>
            <a:fillRect/>
          </a:stretch>
        </p:blipFill>
        <p:spPr bwMode="auto">
          <a:xfrm>
            <a:off x="2133600" y="5410200"/>
            <a:ext cx="1143000" cy="1155700"/>
          </a:xfrm>
          <a:prstGeom prst="rect">
            <a:avLst/>
          </a:prstGeom>
          <a:noFill/>
          <a:ln w="9525">
            <a:noFill/>
            <a:miter lim="800000"/>
            <a:headEnd/>
            <a:tailEnd/>
          </a:ln>
        </p:spPr>
      </p:pic>
      <p:pic>
        <p:nvPicPr>
          <p:cNvPr id="49162" name="Picture 52" descr="DSTARS-P"/>
          <p:cNvPicPr>
            <a:picLocks noChangeAspect="1" noChangeArrowheads="1" noCrop="1"/>
          </p:cNvPicPr>
          <p:nvPr/>
        </p:nvPicPr>
        <p:blipFill>
          <a:blip r:embed="rId4">
            <a:lum contrast="-6000"/>
          </a:blip>
          <a:srcRect/>
          <a:stretch>
            <a:fillRect/>
          </a:stretch>
        </p:blipFill>
        <p:spPr bwMode="auto">
          <a:xfrm>
            <a:off x="5791200" y="5410200"/>
            <a:ext cx="1143000" cy="1155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8"/>
          <p:cNvGrpSpPr>
            <a:grpSpLocks/>
          </p:cNvGrpSpPr>
          <p:nvPr/>
        </p:nvGrpSpPr>
        <p:grpSpPr bwMode="auto">
          <a:xfrm>
            <a:off x="-304800" y="4114800"/>
            <a:ext cx="9912350" cy="2743200"/>
            <a:chOff x="0" y="1048"/>
            <a:chExt cx="5760" cy="3272"/>
          </a:xfrm>
        </p:grpSpPr>
        <p:pic>
          <p:nvPicPr>
            <p:cNvPr id="14347" name="Picture 9" descr="8184-003-02-1027"/>
            <p:cNvPicPr>
              <a:picLocks noChangeAspect="1" noChangeArrowheads="1" noCrop="1"/>
            </p:cNvPicPr>
            <p:nvPr/>
          </p:nvPicPr>
          <p:blipFill>
            <a:blip r:embed="rId2"/>
            <a:srcRect/>
            <a:stretch>
              <a:fillRect/>
            </a:stretch>
          </p:blipFill>
          <p:spPr bwMode="auto">
            <a:xfrm>
              <a:off x="1152" y="1048"/>
              <a:ext cx="3360" cy="3272"/>
            </a:xfrm>
            <a:prstGeom prst="rect">
              <a:avLst/>
            </a:prstGeom>
            <a:noFill/>
            <a:ln w="9525">
              <a:noFill/>
              <a:miter lim="800000"/>
              <a:headEnd/>
              <a:tailEnd/>
            </a:ln>
          </p:spPr>
        </p:pic>
        <p:pic>
          <p:nvPicPr>
            <p:cNvPr id="14348" name="Picture 10" descr="k00-9"/>
            <p:cNvPicPr>
              <a:picLocks noChangeAspect="1" noChangeArrowheads="1"/>
            </p:cNvPicPr>
            <p:nvPr/>
          </p:nvPicPr>
          <p:blipFill>
            <a:blip r:embed="rId3"/>
            <a:srcRect/>
            <a:stretch>
              <a:fillRect/>
            </a:stretch>
          </p:blipFill>
          <p:spPr bwMode="auto">
            <a:xfrm>
              <a:off x="0" y="3840"/>
              <a:ext cx="1920" cy="480"/>
            </a:xfrm>
            <a:prstGeom prst="rect">
              <a:avLst/>
            </a:prstGeom>
            <a:noFill/>
            <a:ln w="9525">
              <a:noFill/>
              <a:miter lim="800000"/>
              <a:headEnd/>
              <a:tailEnd/>
            </a:ln>
          </p:spPr>
        </p:pic>
        <p:pic>
          <p:nvPicPr>
            <p:cNvPr id="14349" name="Picture 11" descr="k00-9"/>
            <p:cNvPicPr>
              <a:picLocks noChangeAspect="1" noChangeArrowheads="1"/>
            </p:cNvPicPr>
            <p:nvPr/>
          </p:nvPicPr>
          <p:blipFill>
            <a:blip r:embed="rId3"/>
            <a:srcRect/>
            <a:stretch>
              <a:fillRect/>
            </a:stretch>
          </p:blipFill>
          <p:spPr bwMode="auto">
            <a:xfrm>
              <a:off x="288" y="3936"/>
              <a:ext cx="1896" cy="256"/>
            </a:xfrm>
            <a:prstGeom prst="rect">
              <a:avLst/>
            </a:prstGeom>
            <a:noFill/>
            <a:ln w="9525">
              <a:noFill/>
              <a:miter lim="800000"/>
              <a:headEnd/>
              <a:tailEnd/>
            </a:ln>
          </p:spPr>
        </p:pic>
        <p:pic>
          <p:nvPicPr>
            <p:cNvPr id="14350" name="Picture 12" descr="k00-9"/>
            <p:cNvPicPr>
              <a:picLocks noChangeAspect="1" noChangeArrowheads="1"/>
            </p:cNvPicPr>
            <p:nvPr/>
          </p:nvPicPr>
          <p:blipFill>
            <a:blip r:embed="rId3"/>
            <a:srcRect/>
            <a:stretch>
              <a:fillRect/>
            </a:stretch>
          </p:blipFill>
          <p:spPr bwMode="auto">
            <a:xfrm>
              <a:off x="3072" y="3957"/>
              <a:ext cx="2688" cy="363"/>
            </a:xfrm>
            <a:prstGeom prst="rect">
              <a:avLst/>
            </a:prstGeom>
            <a:noFill/>
            <a:ln w="9525">
              <a:noFill/>
              <a:miter lim="800000"/>
              <a:headEnd/>
              <a:tailEnd/>
            </a:ln>
          </p:spPr>
        </p:pic>
        <p:pic>
          <p:nvPicPr>
            <p:cNvPr id="14351" name="Picture 13" descr="k00-9"/>
            <p:cNvPicPr>
              <a:picLocks noChangeAspect="1" noChangeArrowheads="1"/>
            </p:cNvPicPr>
            <p:nvPr/>
          </p:nvPicPr>
          <p:blipFill>
            <a:blip r:embed="rId3"/>
            <a:srcRect/>
            <a:stretch>
              <a:fillRect/>
            </a:stretch>
          </p:blipFill>
          <p:spPr bwMode="auto">
            <a:xfrm>
              <a:off x="1584" y="4019"/>
              <a:ext cx="2232" cy="301"/>
            </a:xfrm>
            <a:prstGeom prst="rect">
              <a:avLst/>
            </a:prstGeom>
            <a:noFill/>
            <a:ln w="9525">
              <a:noFill/>
              <a:miter lim="800000"/>
              <a:headEnd/>
              <a:tailEnd/>
            </a:ln>
          </p:spPr>
        </p:pic>
      </p:grpSp>
      <p:pic>
        <p:nvPicPr>
          <p:cNvPr id="14339" name="Picture 11" descr="11"/>
          <p:cNvPicPr>
            <a:picLocks noChangeAspect="1" noChangeArrowheads="1"/>
          </p:cNvPicPr>
          <p:nvPr/>
        </p:nvPicPr>
        <p:blipFill>
          <a:blip r:embed="rId4"/>
          <a:srcRect/>
          <a:stretch>
            <a:fillRect/>
          </a:stretch>
        </p:blipFill>
        <p:spPr bwMode="auto">
          <a:xfrm>
            <a:off x="0" y="0"/>
            <a:ext cx="1447800" cy="2009775"/>
          </a:xfrm>
          <a:prstGeom prst="rect">
            <a:avLst/>
          </a:prstGeom>
          <a:noFill/>
          <a:ln w="9525">
            <a:noFill/>
            <a:miter lim="800000"/>
            <a:headEnd/>
            <a:tailEnd/>
          </a:ln>
        </p:spPr>
      </p:pic>
      <p:sp>
        <p:nvSpPr>
          <p:cNvPr id="14340" name="AutoShape 3"/>
          <p:cNvSpPr>
            <a:spLocks noChangeArrowheads="1"/>
          </p:cNvSpPr>
          <p:nvPr/>
        </p:nvSpPr>
        <p:spPr bwMode="auto">
          <a:xfrm>
            <a:off x="1143000" y="2441575"/>
            <a:ext cx="6934200" cy="1065213"/>
          </a:xfrm>
          <a:prstGeom prst="cloudCallout">
            <a:avLst>
              <a:gd name="adj1" fmla="val -44435"/>
              <a:gd name="adj2" fmla="val 236306"/>
            </a:avLst>
          </a:prstGeom>
          <a:noFill/>
          <a:ln w="38100">
            <a:solidFill>
              <a:srgbClr val="0000FF"/>
            </a:solidFill>
            <a:round/>
            <a:headEnd/>
            <a:tailEnd/>
          </a:ln>
        </p:spPr>
        <p:txBody>
          <a:bodyPr lIns="9144" rIns="9144">
            <a:spAutoFit/>
          </a:bodyPr>
          <a:lstStyle/>
          <a:p>
            <a:pPr eaLnBrk="1" hangingPunct="1">
              <a:spcBef>
                <a:spcPct val="50000"/>
              </a:spcBef>
              <a:buClr>
                <a:srgbClr val="00CC99"/>
              </a:buClr>
              <a:buFont typeface="Wingdings" pitchFamily="2" charset="2"/>
              <a:buNone/>
            </a:pPr>
            <a:r>
              <a:rPr lang="en-US" sz="4000">
                <a:solidFill>
                  <a:srgbClr val="0000CC"/>
                </a:solidFill>
                <a:latin typeface="Times New Roman" pitchFamily="18" charset="0"/>
                <a:cs typeface="Times New Roman" pitchFamily="18" charset="0"/>
              </a:rPr>
              <a:t> </a:t>
            </a:r>
            <a:r>
              <a:rPr lang="en-US" sz="4000">
                <a:solidFill>
                  <a:srgbClr val="FF0000"/>
                </a:solidFill>
                <a:latin typeface="Times New Roman" pitchFamily="18" charset="0"/>
                <a:cs typeface="Times New Roman" pitchFamily="18" charset="0"/>
              </a:rPr>
              <a:t>VIẾT CHÍNH TẢ</a:t>
            </a:r>
          </a:p>
        </p:txBody>
      </p:sp>
      <p:pic>
        <p:nvPicPr>
          <p:cNvPr id="14341" name="Picture 9" descr="3_hoa_xoay"/>
          <p:cNvPicPr>
            <a:picLocks noChangeAspect="1" noChangeArrowheads="1" noCrop="1"/>
          </p:cNvPicPr>
          <p:nvPr/>
        </p:nvPicPr>
        <p:blipFill>
          <a:blip r:embed="rId5"/>
          <a:srcRect/>
          <a:stretch>
            <a:fillRect/>
          </a:stretch>
        </p:blipFill>
        <p:spPr bwMode="auto">
          <a:xfrm>
            <a:off x="0" y="4191000"/>
            <a:ext cx="1600200" cy="1644650"/>
          </a:xfrm>
          <a:prstGeom prst="rect">
            <a:avLst/>
          </a:prstGeom>
          <a:noFill/>
          <a:ln w="9525">
            <a:noFill/>
            <a:miter lim="800000"/>
            <a:headEnd/>
            <a:tailEnd/>
          </a:ln>
        </p:spPr>
      </p:pic>
      <p:pic>
        <p:nvPicPr>
          <p:cNvPr id="14342" name="Picture 52" descr="DSTARS-P"/>
          <p:cNvPicPr>
            <a:picLocks noChangeAspect="1" noChangeArrowheads="1" noCrop="1"/>
          </p:cNvPicPr>
          <p:nvPr/>
        </p:nvPicPr>
        <p:blipFill>
          <a:blip r:embed="rId6">
            <a:lum contrast="-6000"/>
          </a:blip>
          <a:srcRect/>
          <a:stretch>
            <a:fillRect/>
          </a:stretch>
        </p:blipFill>
        <p:spPr bwMode="auto">
          <a:xfrm>
            <a:off x="7086600" y="2057400"/>
            <a:ext cx="1143000" cy="1155700"/>
          </a:xfrm>
          <a:prstGeom prst="rect">
            <a:avLst/>
          </a:prstGeom>
          <a:noFill/>
          <a:ln w="9525">
            <a:noFill/>
            <a:miter lim="800000"/>
            <a:headEnd/>
            <a:tailEnd/>
          </a:ln>
        </p:spPr>
      </p:pic>
      <p:pic>
        <p:nvPicPr>
          <p:cNvPr id="14343" name="Picture 52" descr="DSTARS-P"/>
          <p:cNvPicPr>
            <a:picLocks noChangeAspect="1" noChangeArrowheads="1" noCrop="1"/>
          </p:cNvPicPr>
          <p:nvPr/>
        </p:nvPicPr>
        <p:blipFill>
          <a:blip r:embed="rId6">
            <a:lum contrast="-6000"/>
          </a:blip>
          <a:srcRect/>
          <a:stretch>
            <a:fillRect/>
          </a:stretch>
        </p:blipFill>
        <p:spPr bwMode="auto">
          <a:xfrm>
            <a:off x="7543800" y="3657600"/>
            <a:ext cx="1143000" cy="1155700"/>
          </a:xfrm>
          <a:prstGeom prst="rect">
            <a:avLst/>
          </a:prstGeom>
          <a:noFill/>
          <a:ln w="9525">
            <a:noFill/>
            <a:miter lim="800000"/>
            <a:headEnd/>
            <a:tailEnd/>
          </a:ln>
        </p:spPr>
      </p:pic>
      <p:pic>
        <p:nvPicPr>
          <p:cNvPr id="14344" name="Picture 52" descr="DSTARS-P"/>
          <p:cNvPicPr>
            <a:picLocks noChangeAspect="1" noChangeArrowheads="1" noCrop="1"/>
          </p:cNvPicPr>
          <p:nvPr/>
        </p:nvPicPr>
        <p:blipFill>
          <a:blip r:embed="rId6">
            <a:lum contrast="-6000"/>
          </a:blip>
          <a:srcRect/>
          <a:stretch>
            <a:fillRect/>
          </a:stretch>
        </p:blipFill>
        <p:spPr bwMode="auto">
          <a:xfrm>
            <a:off x="0" y="3124200"/>
            <a:ext cx="1143000" cy="1155700"/>
          </a:xfrm>
          <a:prstGeom prst="rect">
            <a:avLst/>
          </a:prstGeom>
          <a:noFill/>
          <a:ln w="9525">
            <a:noFill/>
            <a:miter lim="800000"/>
            <a:headEnd/>
            <a:tailEnd/>
          </a:ln>
        </p:spPr>
      </p:pic>
      <p:pic>
        <p:nvPicPr>
          <p:cNvPr id="14345" name="Picture 52" descr="DSTARS-P"/>
          <p:cNvPicPr>
            <a:picLocks noChangeAspect="1" noChangeArrowheads="1" noCrop="1"/>
          </p:cNvPicPr>
          <p:nvPr/>
        </p:nvPicPr>
        <p:blipFill>
          <a:blip r:embed="rId6">
            <a:lum contrast="-6000"/>
          </a:blip>
          <a:srcRect/>
          <a:stretch>
            <a:fillRect/>
          </a:stretch>
        </p:blipFill>
        <p:spPr bwMode="auto">
          <a:xfrm>
            <a:off x="7696200" y="5105400"/>
            <a:ext cx="1143000" cy="1155700"/>
          </a:xfrm>
          <a:prstGeom prst="rect">
            <a:avLst/>
          </a:prstGeom>
          <a:noFill/>
          <a:ln w="9525">
            <a:noFill/>
            <a:miter lim="800000"/>
            <a:headEnd/>
            <a:tailEnd/>
          </a:ln>
        </p:spPr>
      </p:pic>
      <p:sp>
        <p:nvSpPr>
          <p:cNvPr id="14346" name="TextBox 11"/>
          <p:cNvSpPr txBox="1">
            <a:spLocks noChangeArrowheads="1"/>
          </p:cNvSpPr>
          <p:nvPr/>
        </p:nvSpPr>
        <p:spPr bwMode="auto">
          <a:xfrm>
            <a:off x="609600" y="990600"/>
            <a:ext cx="7543800" cy="762000"/>
          </a:xfrm>
          <a:prstGeom prst="rect">
            <a:avLst/>
          </a:prstGeom>
          <a:noFill/>
          <a:ln w="9525">
            <a:noFill/>
            <a:miter lim="800000"/>
            <a:headEnd/>
            <a:tailEnd/>
          </a:ln>
        </p:spPr>
        <p:txBody>
          <a:bodyPr>
            <a:spAutoFit/>
          </a:bodyPr>
          <a:lstStyle/>
          <a:p>
            <a:r>
              <a:rPr lang="en-US" sz="2400">
                <a:solidFill>
                  <a:srgbClr val="0000FF"/>
                </a:solidFill>
                <a:latin typeface="Times New Roman" pitchFamily="18" charset="0"/>
                <a:cs typeface="Times New Roman" pitchFamily="18" charset="0"/>
              </a:rPr>
              <a:t>Chính tả ( Nghe – viết )</a:t>
            </a:r>
            <a:r>
              <a:rPr lang="en-US" sz="3200">
                <a:solidFill>
                  <a:srgbClr val="0000FF"/>
                </a:solidFill>
                <a:latin typeface="Times New Roman" pitchFamily="18" charset="0"/>
                <a:cs typeface="Times New Roman" pitchFamily="18" charset="0"/>
              </a:rPr>
              <a:t> :</a:t>
            </a:r>
            <a:r>
              <a:rPr lang="en-US" sz="4400">
                <a:solidFill>
                  <a:srgbClr val="0000FF"/>
                </a:solidFill>
                <a:latin typeface="Times New Roman" pitchFamily="18" charset="0"/>
                <a:cs typeface="Times New Roman" pitchFamily="18" charset="0"/>
              </a:rPr>
              <a:t>  </a:t>
            </a:r>
            <a:r>
              <a:rPr lang="en-US" sz="3200">
                <a:solidFill>
                  <a:srgbClr val="0000FF"/>
                </a:solidFill>
                <a:latin typeface="Times New Roman" pitchFamily="18" charset="0"/>
                <a:cs typeface="Times New Roman" pitchFamily="18" charset="0"/>
              </a:rPr>
              <a:t>Quê hương ruột thịt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1143000" y="1295400"/>
            <a:ext cx="6858000" cy="579438"/>
          </a:xfrm>
          <a:prstGeom prst="rect">
            <a:avLst/>
          </a:prstGeom>
          <a:noFill/>
          <a:ln w="9525">
            <a:noFill/>
            <a:miter lim="800000"/>
            <a:headEnd/>
            <a:tailEnd/>
          </a:ln>
        </p:spPr>
        <p:txBody>
          <a:bodyPr>
            <a:spAutoFit/>
          </a:bodyPr>
          <a:lstStyle/>
          <a:p>
            <a:pPr algn="ctr"/>
            <a:r>
              <a:rPr lang="en-US" sz="3200">
                <a:solidFill>
                  <a:srgbClr val="FF0000"/>
                </a:solidFill>
                <a:effectLst>
                  <a:outerShdw blurRad="38100" dist="38100" dir="2700000" algn="tl">
                    <a:srgbClr val="C0C0C0"/>
                  </a:outerShdw>
                </a:effectLst>
                <a:latin typeface="Times New Roman" pitchFamily="18" charset="0"/>
                <a:cs typeface="Times New Roman" pitchFamily="18" charset="0"/>
              </a:rPr>
              <a:t>Quê hương ruột thịt</a:t>
            </a:r>
          </a:p>
        </p:txBody>
      </p:sp>
      <p:sp>
        <p:nvSpPr>
          <p:cNvPr id="50179" name="TextBox 12"/>
          <p:cNvSpPr txBox="1">
            <a:spLocks noChangeArrowheads="1"/>
          </p:cNvSpPr>
          <p:nvPr/>
        </p:nvSpPr>
        <p:spPr bwMode="auto">
          <a:xfrm>
            <a:off x="457200" y="2438400"/>
            <a:ext cx="8305800" cy="2654300"/>
          </a:xfrm>
          <a:prstGeom prst="rect">
            <a:avLst/>
          </a:prstGeom>
          <a:noFill/>
          <a:ln w="9525">
            <a:noFill/>
            <a:miter lim="800000"/>
            <a:headEnd/>
            <a:tailEnd/>
          </a:ln>
        </p:spPr>
        <p:txBody>
          <a:bodyPr>
            <a:spAutoFit/>
          </a:bodyPr>
          <a:lstStyle/>
          <a:p>
            <a:pPr algn="just"/>
            <a:r>
              <a:rPr lang="en-US" sz="2800" b="0">
                <a:latin typeface="Times New Roman" pitchFamily="18" charset="0"/>
                <a:cs typeface="Times New Roman" pitchFamily="18" charset="0"/>
              </a:rPr>
              <a:t>      Chị Sứ yêu biết bao nhiêu cái chốn này, nơi chị oa oa cất tiếng khóc đầu tiên, nơi quả ngọt, trái sai đã thắm hồng da dẻ chị. Chính tại nơi này, mẹ chị đã hát ru chị ngủ. Và đến lúc làm mẹ, chị lại hát ru con những câu hát ngày xưa…</a:t>
            </a:r>
          </a:p>
          <a:p>
            <a:pPr algn="just"/>
            <a:r>
              <a:rPr lang="en-US" sz="2800" b="0">
                <a:latin typeface="Times New Roman" pitchFamily="18" charset="0"/>
                <a:cs typeface="Times New Roman" pitchFamily="18" charset="0"/>
              </a:rPr>
              <a:t>                                                                          </a:t>
            </a:r>
            <a:r>
              <a:rPr lang="en-US" sz="2000" b="0">
                <a:latin typeface="Times New Roman" pitchFamily="18" charset="0"/>
                <a:cs typeface="Times New Roman" pitchFamily="18" charset="0"/>
              </a:rPr>
              <a:t>Anh Đức</a:t>
            </a:r>
          </a:p>
        </p:txBody>
      </p:sp>
      <p:pic>
        <p:nvPicPr>
          <p:cNvPr id="50180" name="Picture 129" descr="FLOWERS5"/>
          <p:cNvPicPr>
            <a:picLocks noChangeAspect="1" noChangeArrowheads="1"/>
          </p:cNvPicPr>
          <p:nvPr/>
        </p:nvPicPr>
        <p:blipFill>
          <a:blip r:embed="rId2"/>
          <a:srcRect/>
          <a:stretch>
            <a:fillRect/>
          </a:stretch>
        </p:blipFill>
        <p:spPr bwMode="auto">
          <a:xfrm>
            <a:off x="0" y="0"/>
            <a:ext cx="1460500" cy="1676400"/>
          </a:xfrm>
          <a:prstGeom prst="rect">
            <a:avLst/>
          </a:prstGeom>
          <a:noFill/>
          <a:ln w="9525">
            <a:noFill/>
            <a:miter lim="800000"/>
            <a:headEnd/>
            <a:tailEnd/>
          </a:ln>
        </p:spPr>
      </p:pic>
      <p:pic>
        <p:nvPicPr>
          <p:cNvPr id="10" name="Picture 10" descr="63114"/>
          <p:cNvPicPr>
            <a:picLocks noChangeAspect="1" noChangeArrowheads="1" noCrop="1"/>
          </p:cNvPicPr>
          <p:nvPr/>
        </p:nvPicPr>
        <p:blipFill>
          <a:blip r:embed="rId3"/>
          <a:srcRect/>
          <a:stretch>
            <a:fillRect/>
          </a:stretch>
        </p:blipFill>
        <p:spPr bwMode="auto">
          <a:xfrm>
            <a:off x="7543800" y="5334000"/>
            <a:ext cx="1447800" cy="1447800"/>
          </a:xfrm>
          <a:prstGeom prst="rect">
            <a:avLst/>
          </a:prstGeom>
          <a:noFill/>
          <a:ln w="9525">
            <a:noFill/>
            <a:miter lim="800000"/>
            <a:headEnd/>
            <a:tailEnd/>
          </a:ln>
        </p:spPr>
      </p:pic>
      <p:pic>
        <p:nvPicPr>
          <p:cNvPr id="3" name="Picture 10" descr="63114"/>
          <p:cNvPicPr>
            <a:picLocks noChangeAspect="1" noChangeArrowheads="1" noCrop="1"/>
          </p:cNvPicPr>
          <p:nvPr/>
        </p:nvPicPr>
        <p:blipFill>
          <a:blip r:embed="rId3"/>
          <a:srcRect/>
          <a:stretch>
            <a:fillRect/>
          </a:stretch>
        </p:blipFill>
        <p:spPr bwMode="auto">
          <a:xfrm>
            <a:off x="0" y="5410200"/>
            <a:ext cx="1447800" cy="1447800"/>
          </a:xfrm>
          <a:prstGeom prst="rect">
            <a:avLst/>
          </a:prstGeom>
          <a:noFill/>
          <a:ln w="9525">
            <a:noFill/>
            <a:miter lim="800000"/>
            <a:headEnd/>
            <a:tailEnd/>
          </a:ln>
        </p:spPr>
      </p:pic>
      <p:pic>
        <p:nvPicPr>
          <p:cNvPr id="50184" name="Picture 129" descr="FLOWERS5"/>
          <p:cNvPicPr>
            <a:picLocks noChangeAspect="1" noChangeArrowheads="1"/>
          </p:cNvPicPr>
          <p:nvPr/>
        </p:nvPicPr>
        <p:blipFill>
          <a:blip r:embed="rId2"/>
          <a:srcRect/>
          <a:stretch>
            <a:fillRect/>
          </a:stretch>
        </p:blipFill>
        <p:spPr bwMode="auto">
          <a:xfrm>
            <a:off x="3733800" y="5181600"/>
            <a:ext cx="1460500" cy="1676400"/>
          </a:xfrm>
          <a:prstGeom prst="rect">
            <a:avLst/>
          </a:prstGeom>
          <a:noFill/>
          <a:ln w="9525">
            <a:noFill/>
            <a:miter lim="800000"/>
            <a:headEnd/>
            <a:tailEnd/>
          </a:ln>
        </p:spPr>
      </p:pic>
      <p:pic>
        <p:nvPicPr>
          <p:cNvPr id="50185" name="Picture 52" descr="DSTARS-P"/>
          <p:cNvPicPr>
            <a:picLocks noChangeAspect="1" noChangeArrowheads="1" noCrop="1"/>
          </p:cNvPicPr>
          <p:nvPr/>
        </p:nvPicPr>
        <p:blipFill>
          <a:blip r:embed="rId4">
            <a:lum contrast="-6000"/>
          </a:blip>
          <a:srcRect/>
          <a:stretch>
            <a:fillRect/>
          </a:stretch>
        </p:blipFill>
        <p:spPr bwMode="auto">
          <a:xfrm>
            <a:off x="2133600" y="5410200"/>
            <a:ext cx="1143000" cy="1155700"/>
          </a:xfrm>
          <a:prstGeom prst="rect">
            <a:avLst/>
          </a:prstGeom>
          <a:noFill/>
          <a:ln w="9525">
            <a:noFill/>
            <a:miter lim="800000"/>
            <a:headEnd/>
            <a:tailEnd/>
          </a:ln>
        </p:spPr>
      </p:pic>
      <p:pic>
        <p:nvPicPr>
          <p:cNvPr id="50186" name="Picture 52" descr="DSTARS-P"/>
          <p:cNvPicPr>
            <a:picLocks noChangeAspect="1" noChangeArrowheads="1" noCrop="1"/>
          </p:cNvPicPr>
          <p:nvPr/>
        </p:nvPicPr>
        <p:blipFill>
          <a:blip r:embed="rId4">
            <a:lum contrast="-6000"/>
          </a:blip>
          <a:srcRect/>
          <a:stretch>
            <a:fillRect/>
          </a:stretch>
        </p:blipFill>
        <p:spPr bwMode="auto">
          <a:xfrm>
            <a:off x="5791200" y="5410200"/>
            <a:ext cx="1143000" cy="1155700"/>
          </a:xfrm>
          <a:prstGeom prst="rect">
            <a:avLst/>
          </a:prstGeom>
          <a:noFill/>
          <a:ln w="9525">
            <a:noFill/>
            <a:miter lim="800000"/>
            <a:headEnd/>
            <a:tailEnd/>
          </a:ln>
        </p:spPr>
      </p:pic>
      <p:sp>
        <p:nvSpPr>
          <p:cNvPr id="50187" name="Line 11"/>
          <p:cNvSpPr>
            <a:spLocks noChangeShapeType="1"/>
          </p:cNvSpPr>
          <p:nvPr/>
        </p:nvSpPr>
        <p:spPr bwMode="auto">
          <a:xfrm>
            <a:off x="4876800" y="1828800"/>
            <a:ext cx="1371600" cy="0"/>
          </a:xfrm>
          <a:prstGeom prst="line">
            <a:avLst/>
          </a:prstGeom>
          <a:noFill/>
          <a:ln w="38100">
            <a:solidFill>
              <a:srgbClr val="0000FF"/>
            </a:solidFill>
            <a:round/>
            <a:headEnd/>
            <a:tailEnd/>
          </a:ln>
          <a:effectLst>
            <a:prstShdw prst="shdw17" dist="17961" dir="2700000">
              <a:srgbClr val="0000FF">
                <a:gamma/>
                <a:shade val="60000"/>
                <a:invGamma/>
              </a:srgbClr>
            </a:prstShdw>
          </a:effectLst>
        </p:spPr>
        <p:txBody>
          <a:bodyPr/>
          <a:lstStyle/>
          <a:p>
            <a:endParaRPr lang="en-US"/>
          </a:p>
        </p:txBody>
      </p:sp>
      <p:sp>
        <p:nvSpPr>
          <p:cNvPr id="50188" name="Line 12"/>
          <p:cNvSpPr>
            <a:spLocks noChangeShapeType="1"/>
          </p:cNvSpPr>
          <p:nvPr/>
        </p:nvSpPr>
        <p:spPr bwMode="auto">
          <a:xfrm>
            <a:off x="2819400" y="2895600"/>
            <a:ext cx="990600"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en-US"/>
          </a:p>
        </p:txBody>
      </p:sp>
      <p:sp>
        <p:nvSpPr>
          <p:cNvPr id="50189" name="Line 13"/>
          <p:cNvSpPr>
            <a:spLocks noChangeShapeType="1"/>
          </p:cNvSpPr>
          <p:nvPr/>
        </p:nvSpPr>
        <p:spPr bwMode="auto">
          <a:xfrm>
            <a:off x="4876800" y="3352800"/>
            <a:ext cx="1219200"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en-US"/>
          </a:p>
        </p:txBody>
      </p:sp>
      <p:sp>
        <p:nvSpPr>
          <p:cNvPr id="50191" name="Line 15"/>
          <p:cNvSpPr>
            <a:spLocks noChangeShapeType="1"/>
          </p:cNvSpPr>
          <p:nvPr/>
        </p:nvSpPr>
        <p:spPr bwMode="auto">
          <a:xfrm>
            <a:off x="533400" y="4191000"/>
            <a:ext cx="533400"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AutoShape 4"/>
          <p:cNvSpPr>
            <a:spLocks noChangeArrowheads="1"/>
          </p:cNvSpPr>
          <p:nvPr/>
        </p:nvSpPr>
        <p:spPr bwMode="auto">
          <a:xfrm>
            <a:off x="3505200" y="3048000"/>
            <a:ext cx="3657600" cy="1143000"/>
          </a:xfrm>
          <a:prstGeom prst="wedgeEllipseCallout">
            <a:avLst>
              <a:gd name="adj1" fmla="val -90106"/>
              <a:gd name="adj2" fmla="val 156111"/>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algn="ctr"/>
            <a:r>
              <a:rPr lang="en-US" sz="3200">
                <a:latin typeface="Times New Roman" pitchFamily="18" charset="0"/>
              </a:rPr>
              <a:t>Sửa lỗi :</a:t>
            </a:r>
          </a:p>
        </p:txBody>
      </p:sp>
      <p:sp>
        <p:nvSpPr>
          <p:cNvPr id="41990" name="TextBox 11"/>
          <p:cNvSpPr txBox="1">
            <a:spLocks noChangeArrowheads="1"/>
          </p:cNvSpPr>
          <p:nvPr/>
        </p:nvSpPr>
        <p:spPr bwMode="auto">
          <a:xfrm>
            <a:off x="533400" y="1447800"/>
            <a:ext cx="7924800" cy="762000"/>
          </a:xfrm>
          <a:prstGeom prst="rect">
            <a:avLst/>
          </a:prstGeom>
          <a:noFill/>
          <a:ln w="9525">
            <a:noFill/>
            <a:miter lim="800000"/>
            <a:headEnd/>
            <a:tailEnd/>
          </a:ln>
        </p:spPr>
        <p:txBody>
          <a:bodyPr>
            <a:spAutoFit/>
          </a:bodyPr>
          <a:lstStyle/>
          <a:p>
            <a:r>
              <a:rPr lang="en-US" sz="2400">
                <a:solidFill>
                  <a:srgbClr val="0000FF"/>
                </a:solidFill>
                <a:latin typeface="Times New Roman" pitchFamily="18" charset="0"/>
                <a:cs typeface="Times New Roman" pitchFamily="18" charset="0"/>
              </a:rPr>
              <a:t>Chính tả ( Nghe – viết )</a:t>
            </a:r>
            <a:r>
              <a:rPr lang="en-US" sz="3200">
                <a:solidFill>
                  <a:srgbClr val="0000FF"/>
                </a:solidFill>
                <a:latin typeface="Times New Roman" pitchFamily="18" charset="0"/>
                <a:cs typeface="Times New Roman" pitchFamily="18" charset="0"/>
              </a:rPr>
              <a:t> :</a:t>
            </a:r>
            <a:r>
              <a:rPr lang="en-US" sz="4400">
                <a:solidFill>
                  <a:srgbClr val="0000FF"/>
                </a:solidFill>
                <a:latin typeface="Times New Roman" pitchFamily="18" charset="0"/>
                <a:cs typeface="Times New Roman" pitchFamily="18" charset="0"/>
              </a:rPr>
              <a:t>  </a:t>
            </a:r>
            <a:r>
              <a:rPr lang="en-US" sz="3200">
                <a:solidFill>
                  <a:srgbClr val="0000FF"/>
                </a:solidFill>
                <a:latin typeface="Times New Roman" pitchFamily="18" charset="0"/>
                <a:cs typeface="Times New Roman" pitchFamily="18" charset="0"/>
              </a:rPr>
              <a:t>Quê hương ruột thịt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srcRect/>
          <a:stretch>
            <a:fillRect/>
          </a:stretch>
        </p:blipFill>
        <p:spPr bwMode="auto">
          <a:xfrm>
            <a:off x="-457200" y="-457200"/>
            <a:ext cx="10134600" cy="7662863"/>
          </a:xfrm>
          <a:prstGeom prst="rect">
            <a:avLst/>
          </a:prstGeom>
          <a:noFill/>
          <a:ln w="9525" algn="ctr">
            <a:solidFill>
              <a:srgbClr val="FF0000"/>
            </a:solidFill>
            <a:miter lim="800000"/>
            <a:headEnd/>
            <a:tailEnd/>
          </a:ln>
        </p:spPr>
      </p:pic>
      <p:sp>
        <p:nvSpPr>
          <p:cNvPr id="15363" name="Rectangle 2"/>
          <p:cNvSpPr>
            <a:spLocks noGrp="1" noChangeArrowheads="1"/>
          </p:cNvSpPr>
          <p:nvPr>
            <p:ph type="title"/>
          </p:nvPr>
        </p:nvSpPr>
        <p:spPr>
          <a:xfrm>
            <a:off x="1600200" y="1143000"/>
            <a:ext cx="3657600" cy="731838"/>
          </a:xfrm>
        </p:spPr>
        <p:txBody>
          <a:bodyPr/>
          <a:lstStyle/>
          <a:p>
            <a:pPr eaLnBrk="1" hangingPunct="1"/>
            <a:r>
              <a:rPr lang="en-US" smtClean="0">
                <a:solidFill>
                  <a:srgbClr val="0000FF"/>
                </a:solidFill>
                <a:latin typeface="Times New Roman" pitchFamily="18" charset="0"/>
              </a:rPr>
              <a:t>Bài tập chính tả</a:t>
            </a:r>
          </a:p>
        </p:txBody>
      </p:sp>
      <p:sp>
        <p:nvSpPr>
          <p:cNvPr id="5" name="Rectangle 3"/>
          <p:cNvSpPr txBox="1">
            <a:spLocks noChangeArrowheads="1"/>
          </p:cNvSpPr>
          <p:nvPr/>
        </p:nvSpPr>
        <p:spPr bwMode="auto">
          <a:xfrm>
            <a:off x="685800" y="1828800"/>
            <a:ext cx="7848600"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None/>
            </a:pPr>
            <a:r>
              <a:rPr lang="en-US" sz="3600" u="sng">
                <a:solidFill>
                  <a:srgbClr val="0000FF"/>
                </a:solidFill>
                <a:latin typeface="Times New Roman" pitchFamily="18" charset="0"/>
              </a:rPr>
              <a:t>Bài 2</a:t>
            </a:r>
            <a:r>
              <a:rPr lang="en-US" sz="3600">
                <a:solidFill>
                  <a:srgbClr val="0000FF"/>
                </a:solidFill>
                <a:latin typeface="Times New Roman" pitchFamily="18" charset="0"/>
              </a:rPr>
              <a:t>: Tìm 3 từ chứa tiếng có vần oai, 3 từ chứa tiếng có vần oay.</a:t>
            </a:r>
            <a:endParaRPr lang="en-US" sz="3600" b="0">
              <a:solidFill>
                <a:srgbClr val="0000FF"/>
              </a:solidFill>
              <a:latin typeface="Times New Roman" pitchFamily="18" charset="0"/>
            </a:endParaRPr>
          </a:p>
        </p:txBody>
      </p:sp>
      <p:sp>
        <p:nvSpPr>
          <p:cNvPr id="15365" name="Rectangle 5"/>
          <p:cNvSpPr>
            <a:spLocks noRot="1" noChangeArrowheads="1"/>
          </p:cNvSpPr>
          <p:nvPr/>
        </p:nvSpPr>
        <p:spPr bwMode="auto">
          <a:xfrm>
            <a:off x="457200" y="2362200"/>
            <a:ext cx="8458200" cy="3276600"/>
          </a:xfrm>
          <a:prstGeom prst="rect">
            <a:avLst/>
          </a:prstGeom>
          <a:noFill/>
          <a:ln w="9525">
            <a:noFill/>
            <a:miter lim="800000"/>
            <a:headEnd/>
            <a:tailEnd/>
          </a:ln>
        </p:spPr>
        <p:txBody>
          <a:bodyPr anchor="ctr"/>
          <a:lstStyle/>
          <a:p>
            <a:pPr eaLnBrk="1" hangingPunct="1"/>
            <a:r>
              <a:rPr lang="en-US" sz="4000" b="0">
                <a:solidFill>
                  <a:srgbClr val="0000FF"/>
                </a:solidFill>
                <a:latin typeface="Times New Roman" pitchFamily="18" charset="0"/>
              </a:rPr>
              <a:t>      </a:t>
            </a:r>
          </a:p>
        </p:txBody>
      </p:sp>
      <p:sp>
        <p:nvSpPr>
          <p:cNvPr id="15375" name="TextBox 11"/>
          <p:cNvSpPr txBox="1">
            <a:spLocks noChangeArrowheads="1"/>
          </p:cNvSpPr>
          <p:nvPr/>
        </p:nvSpPr>
        <p:spPr bwMode="auto">
          <a:xfrm>
            <a:off x="1600200" y="533400"/>
            <a:ext cx="7239000" cy="762000"/>
          </a:xfrm>
          <a:prstGeom prst="rect">
            <a:avLst/>
          </a:prstGeom>
          <a:noFill/>
          <a:ln w="9525">
            <a:noFill/>
            <a:miter lim="800000"/>
            <a:headEnd/>
            <a:tailEnd/>
          </a:ln>
        </p:spPr>
        <p:txBody>
          <a:bodyPr>
            <a:spAutoFit/>
          </a:bodyPr>
          <a:lstStyle/>
          <a:p>
            <a:r>
              <a:rPr lang="en-US" sz="2400">
                <a:solidFill>
                  <a:srgbClr val="0000FF"/>
                </a:solidFill>
                <a:latin typeface="Times New Roman" pitchFamily="18" charset="0"/>
                <a:cs typeface="Times New Roman" pitchFamily="18" charset="0"/>
              </a:rPr>
              <a:t>Chính tả ( Nghe – viết )</a:t>
            </a:r>
            <a:r>
              <a:rPr lang="en-US" sz="3200">
                <a:solidFill>
                  <a:srgbClr val="0000FF"/>
                </a:solidFill>
                <a:latin typeface="Times New Roman" pitchFamily="18" charset="0"/>
                <a:cs typeface="Times New Roman" pitchFamily="18" charset="0"/>
              </a:rPr>
              <a:t> :</a:t>
            </a:r>
            <a:r>
              <a:rPr lang="en-US" sz="4400">
                <a:solidFill>
                  <a:srgbClr val="0000FF"/>
                </a:solidFill>
                <a:latin typeface="Times New Roman" pitchFamily="18" charset="0"/>
                <a:cs typeface="Times New Roman" pitchFamily="18" charset="0"/>
              </a:rPr>
              <a:t>  </a:t>
            </a:r>
            <a:r>
              <a:rPr lang="en-US" sz="3200">
                <a:solidFill>
                  <a:srgbClr val="0000FF"/>
                </a:solidFill>
                <a:latin typeface="Times New Roman" pitchFamily="18" charset="0"/>
                <a:cs typeface="Times New Roman" pitchFamily="18" charset="0"/>
              </a:rPr>
              <a:t>Quê hương ruột thịt</a:t>
            </a:r>
          </a:p>
        </p:txBody>
      </p:sp>
      <p:sp>
        <p:nvSpPr>
          <p:cNvPr id="15378" name="Text Box 18"/>
          <p:cNvSpPr txBox="1">
            <a:spLocks noChangeArrowheads="1"/>
          </p:cNvSpPr>
          <p:nvPr/>
        </p:nvSpPr>
        <p:spPr bwMode="auto">
          <a:xfrm>
            <a:off x="685800" y="3048000"/>
            <a:ext cx="7620000" cy="13731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n-US" sz="2800">
                <a:solidFill>
                  <a:srgbClr val="006600"/>
                </a:solidFill>
                <a:latin typeface="Times New Roman" pitchFamily="18" charset="0"/>
              </a:rPr>
              <a:t>Chứa tiếng có vần oai : </a:t>
            </a:r>
            <a:r>
              <a:rPr lang="en-US" sz="2800" b="0">
                <a:solidFill>
                  <a:srgbClr val="006600"/>
                </a:solidFill>
                <a:latin typeface="Times New Roman" pitchFamily="18" charset="0"/>
              </a:rPr>
              <a:t>khoai, khoan khoái, ngoài, ngoại, ngoái, loại, toại nguyện, phá hoại, quả xoài, thoai thoải, thoải mái,…</a:t>
            </a:r>
          </a:p>
        </p:txBody>
      </p:sp>
      <p:sp>
        <p:nvSpPr>
          <p:cNvPr id="15379" name="Text Box 19"/>
          <p:cNvSpPr txBox="1">
            <a:spLocks noChangeArrowheads="1"/>
          </p:cNvSpPr>
          <p:nvPr/>
        </p:nvSpPr>
        <p:spPr bwMode="auto">
          <a:xfrm>
            <a:off x="838200" y="4724400"/>
            <a:ext cx="73914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n-US" sz="2800">
                <a:solidFill>
                  <a:srgbClr val="006600"/>
                </a:solidFill>
                <a:latin typeface="Times New Roman" pitchFamily="18" charset="0"/>
              </a:rPr>
              <a:t>Chứa tiếng có vần oay : </a:t>
            </a:r>
            <a:r>
              <a:rPr lang="en-US" sz="2800" b="0">
                <a:solidFill>
                  <a:srgbClr val="006600"/>
                </a:solidFill>
                <a:latin typeface="Times New Roman" pitchFamily="18" charset="0"/>
              </a:rPr>
              <a:t>xoay, xoáy, ngoáy, ngọ ngoạy, hí hoáy, loay hoay, nhoay nhoáy, khoáy,…</a:t>
            </a:r>
            <a:endParaRPr lang="en-US" sz="2800">
              <a:solidFill>
                <a:srgbClr val="006600"/>
              </a:solidFill>
              <a:latin typeface="Times New Roman" pitchFamily="18" charset="0"/>
            </a:endParaRPr>
          </a:p>
        </p:txBody>
      </p:sp>
      <p:sp>
        <p:nvSpPr>
          <p:cNvPr id="15380" name="Line 20"/>
          <p:cNvSpPr>
            <a:spLocks noChangeShapeType="1"/>
          </p:cNvSpPr>
          <p:nvPr/>
        </p:nvSpPr>
        <p:spPr bwMode="auto">
          <a:xfrm>
            <a:off x="2971800" y="2362200"/>
            <a:ext cx="685800"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en-US"/>
          </a:p>
        </p:txBody>
      </p:sp>
      <p:sp>
        <p:nvSpPr>
          <p:cNvPr id="15381" name="Line 21"/>
          <p:cNvSpPr>
            <a:spLocks noChangeShapeType="1"/>
          </p:cNvSpPr>
          <p:nvPr/>
        </p:nvSpPr>
        <p:spPr bwMode="auto">
          <a:xfrm>
            <a:off x="6705600" y="2362200"/>
            <a:ext cx="1219200" cy="0"/>
          </a:xfrm>
          <a:prstGeom prst="line">
            <a:avLst/>
          </a:prstGeom>
          <a:noFill/>
          <a:ln w="38100">
            <a:solidFill>
              <a:srgbClr val="FF0000"/>
            </a:solidFill>
            <a:round/>
            <a:headEnd/>
            <a:tailEnd/>
          </a:ln>
          <a:effectLst>
            <a:prstShdw prst="shdw17" dist="17961" dir="2700000">
              <a:srgbClr val="FF0000">
                <a:gamma/>
                <a:shade val="60000"/>
                <a:invGamma/>
              </a:srgbClr>
            </a:prstShdw>
          </a:effectLst>
        </p:spPr>
        <p:txBody>
          <a:bodyPr/>
          <a:lstStyle/>
          <a:p>
            <a:endParaRPr lang="en-US"/>
          </a:p>
        </p:txBody>
      </p:sp>
      <p:sp>
        <p:nvSpPr>
          <p:cNvPr id="15382" name="Line 22"/>
          <p:cNvSpPr>
            <a:spLocks noChangeShapeType="1"/>
          </p:cNvSpPr>
          <p:nvPr/>
        </p:nvSpPr>
        <p:spPr bwMode="auto">
          <a:xfrm>
            <a:off x="4495800" y="2971800"/>
            <a:ext cx="1295400" cy="0"/>
          </a:xfrm>
          <a:prstGeom prst="line">
            <a:avLst/>
          </a:prstGeom>
          <a:noFill/>
          <a:ln w="50800">
            <a:solidFill>
              <a:srgbClr val="FF0000"/>
            </a:solidFill>
            <a:round/>
            <a:headEnd/>
            <a:tailEnd/>
          </a:ln>
          <a:effectLst>
            <a:prstShdw prst="shdw17" dist="17961" dir="2700000">
              <a:srgbClr val="FF0000">
                <a:gamma/>
                <a:shade val="60000"/>
                <a:invGamma/>
              </a:srgbClr>
            </a:prstShdw>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80"/>
                                        </p:tgtEl>
                                        <p:attrNameLst>
                                          <p:attrName>style.visibility</p:attrName>
                                        </p:attrNameLst>
                                      </p:cBhvr>
                                      <p:to>
                                        <p:strVal val="visible"/>
                                      </p:to>
                                    </p:set>
                                    <p:anim calcmode="lin" valueType="num">
                                      <p:cBhvr additive="base">
                                        <p:cTn id="13" dur="500" fill="hold"/>
                                        <p:tgtEl>
                                          <p:spTgt spid="15380"/>
                                        </p:tgtEl>
                                        <p:attrNameLst>
                                          <p:attrName>ppt_x</p:attrName>
                                        </p:attrNameLst>
                                      </p:cBhvr>
                                      <p:tavLst>
                                        <p:tav tm="0">
                                          <p:val>
                                            <p:strVal val="#ppt_x"/>
                                          </p:val>
                                        </p:tav>
                                        <p:tav tm="100000">
                                          <p:val>
                                            <p:strVal val="#ppt_x"/>
                                          </p:val>
                                        </p:tav>
                                      </p:tavLst>
                                    </p:anim>
                                    <p:anim calcmode="lin" valueType="num">
                                      <p:cBhvr additive="base">
                                        <p:cTn id="14" dur="500" fill="hold"/>
                                        <p:tgtEl>
                                          <p:spTgt spid="1538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5381"/>
                                        </p:tgtEl>
                                        <p:attrNameLst>
                                          <p:attrName>style.visibility</p:attrName>
                                        </p:attrNameLst>
                                      </p:cBhvr>
                                      <p:to>
                                        <p:strVal val="visible"/>
                                      </p:to>
                                    </p:set>
                                    <p:anim calcmode="lin" valueType="num">
                                      <p:cBhvr additive="base">
                                        <p:cTn id="18" dur="500" fill="hold"/>
                                        <p:tgtEl>
                                          <p:spTgt spid="15381"/>
                                        </p:tgtEl>
                                        <p:attrNameLst>
                                          <p:attrName>ppt_x</p:attrName>
                                        </p:attrNameLst>
                                      </p:cBhvr>
                                      <p:tavLst>
                                        <p:tav tm="0">
                                          <p:val>
                                            <p:strVal val="#ppt_x"/>
                                          </p:val>
                                        </p:tav>
                                        <p:tav tm="100000">
                                          <p:val>
                                            <p:strVal val="#ppt_x"/>
                                          </p:val>
                                        </p:tav>
                                      </p:tavLst>
                                    </p:anim>
                                    <p:anim calcmode="lin" valueType="num">
                                      <p:cBhvr additive="base">
                                        <p:cTn id="19" dur="500" fill="hold"/>
                                        <p:tgtEl>
                                          <p:spTgt spid="15381"/>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5382"/>
                                        </p:tgtEl>
                                        <p:attrNameLst>
                                          <p:attrName>style.visibility</p:attrName>
                                        </p:attrNameLst>
                                      </p:cBhvr>
                                      <p:to>
                                        <p:strVal val="visible"/>
                                      </p:to>
                                    </p:set>
                                    <p:anim calcmode="lin" valueType="num">
                                      <p:cBhvr additive="base">
                                        <p:cTn id="23" dur="500" fill="hold"/>
                                        <p:tgtEl>
                                          <p:spTgt spid="15382"/>
                                        </p:tgtEl>
                                        <p:attrNameLst>
                                          <p:attrName>ppt_x</p:attrName>
                                        </p:attrNameLst>
                                      </p:cBhvr>
                                      <p:tavLst>
                                        <p:tav tm="0">
                                          <p:val>
                                            <p:strVal val="#ppt_x"/>
                                          </p:val>
                                        </p:tav>
                                        <p:tav tm="100000">
                                          <p:val>
                                            <p:strVal val="#ppt_x"/>
                                          </p:val>
                                        </p:tav>
                                      </p:tavLst>
                                    </p:anim>
                                    <p:anim calcmode="lin" valueType="num">
                                      <p:cBhvr additive="base">
                                        <p:cTn id="24" dur="500" fill="hold"/>
                                        <p:tgtEl>
                                          <p:spTgt spid="1538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5378"/>
                                        </p:tgtEl>
                                        <p:attrNameLst>
                                          <p:attrName>style.visibility</p:attrName>
                                        </p:attrNameLst>
                                      </p:cBhvr>
                                      <p:to>
                                        <p:strVal val="visible"/>
                                      </p:to>
                                    </p:set>
                                    <p:anim calcmode="lin" valueType="num">
                                      <p:cBhvr>
                                        <p:cTn id="29" dur="1000" fill="hold"/>
                                        <p:tgtEl>
                                          <p:spTgt spid="15378"/>
                                        </p:tgtEl>
                                        <p:attrNameLst>
                                          <p:attrName>ppt_x</p:attrName>
                                        </p:attrNameLst>
                                      </p:cBhvr>
                                      <p:tavLst>
                                        <p:tav tm="0">
                                          <p:val>
                                            <p:strVal val="#ppt_x-.2"/>
                                          </p:val>
                                        </p:tav>
                                        <p:tav tm="100000">
                                          <p:val>
                                            <p:strVal val="#ppt_x"/>
                                          </p:val>
                                        </p:tav>
                                      </p:tavLst>
                                    </p:anim>
                                    <p:anim calcmode="lin" valueType="num">
                                      <p:cBhvr>
                                        <p:cTn id="30" dur="1000" fill="hold"/>
                                        <p:tgtEl>
                                          <p:spTgt spid="1537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5378"/>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5379"/>
                                        </p:tgtEl>
                                        <p:attrNameLst>
                                          <p:attrName>style.visibility</p:attrName>
                                        </p:attrNameLst>
                                      </p:cBhvr>
                                      <p:to>
                                        <p:strVal val="visible"/>
                                      </p:to>
                                    </p:set>
                                    <p:anim calcmode="lin" valueType="num">
                                      <p:cBhvr>
                                        <p:cTn id="36" dur="1000" fill="hold"/>
                                        <p:tgtEl>
                                          <p:spTgt spid="15379"/>
                                        </p:tgtEl>
                                        <p:attrNameLst>
                                          <p:attrName>ppt_x</p:attrName>
                                        </p:attrNameLst>
                                      </p:cBhvr>
                                      <p:tavLst>
                                        <p:tav tm="0">
                                          <p:val>
                                            <p:strVal val="#ppt_x-.2"/>
                                          </p:val>
                                        </p:tav>
                                        <p:tav tm="100000">
                                          <p:val>
                                            <p:strVal val="#ppt_x"/>
                                          </p:val>
                                        </p:tav>
                                      </p:tavLst>
                                    </p:anim>
                                    <p:anim calcmode="lin" valueType="num">
                                      <p:cBhvr>
                                        <p:cTn id="37" dur="1000" fill="hold"/>
                                        <p:tgtEl>
                                          <p:spTgt spid="15379"/>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378" grpId="0"/>
      <p:bldP spid="15379" grpId="0"/>
      <p:bldP spid="15380" grpId="0" animBg="1"/>
      <p:bldP spid="15381" grpId="0" animBg="1"/>
      <p:bldP spid="153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33400" y="2514600"/>
            <a:ext cx="7772400" cy="4572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None/>
            </a:pPr>
            <a:r>
              <a:rPr lang="en-US" sz="2800" u="sng">
                <a:solidFill>
                  <a:srgbClr val="0000FF"/>
                </a:solidFill>
                <a:latin typeface="Times New Roman" pitchFamily="18" charset="0"/>
              </a:rPr>
              <a:t>Bài 3</a:t>
            </a:r>
            <a:r>
              <a:rPr lang="en-US" sz="2800">
                <a:solidFill>
                  <a:srgbClr val="0000FF"/>
                </a:solidFill>
                <a:latin typeface="Times New Roman" pitchFamily="18" charset="0"/>
              </a:rPr>
              <a:t>: </a:t>
            </a:r>
            <a:r>
              <a:rPr lang="en-US" sz="3600">
                <a:solidFill>
                  <a:srgbClr val="0000FF"/>
                </a:solidFill>
                <a:latin typeface="Times New Roman" pitchFamily="18" charset="0"/>
              </a:rPr>
              <a:t>Thi đọc, viết đúng và nhanh</a:t>
            </a:r>
            <a:r>
              <a:rPr lang="en-US" sz="2800">
                <a:solidFill>
                  <a:srgbClr val="0000FF"/>
                </a:solidFill>
                <a:latin typeface="Times New Roman" pitchFamily="18" charset="0"/>
              </a:rPr>
              <a:t> :</a:t>
            </a:r>
            <a:endParaRPr lang="en-US" sz="2800" b="0">
              <a:solidFill>
                <a:srgbClr val="0000FF"/>
              </a:solidFill>
              <a:latin typeface="Times New Roman" pitchFamily="18" charset="0"/>
            </a:endParaRPr>
          </a:p>
        </p:txBody>
      </p:sp>
      <p:sp>
        <p:nvSpPr>
          <p:cNvPr id="16388" name="Rectangle 5"/>
          <p:cNvSpPr>
            <a:spLocks noRot="1" noChangeArrowheads="1"/>
          </p:cNvSpPr>
          <p:nvPr/>
        </p:nvSpPr>
        <p:spPr bwMode="auto">
          <a:xfrm>
            <a:off x="457200" y="2667000"/>
            <a:ext cx="8458200" cy="2971800"/>
          </a:xfrm>
          <a:prstGeom prst="rect">
            <a:avLst/>
          </a:prstGeom>
          <a:noFill/>
          <a:ln w="9525">
            <a:noFill/>
            <a:miter lim="800000"/>
            <a:headEnd/>
            <a:tailEnd/>
          </a:ln>
        </p:spPr>
        <p:txBody>
          <a:bodyPr anchor="ctr"/>
          <a:lstStyle/>
          <a:p>
            <a:pPr eaLnBrk="1" hangingPunct="1"/>
            <a:r>
              <a:rPr lang="en-US" sz="4000" b="0">
                <a:solidFill>
                  <a:srgbClr val="0000FF"/>
                </a:solidFill>
                <a:latin typeface="Times New Roman" pitchFamily="18" charset="0"/>
              </a:rPr>
              <a:t>      </a:t>
            </a:r>
          </a:p>
        </p:txBody>
      </p:sp>
      <p:sp>
        <p:nvSpPr>
          <p:cNvPr id="16406" name="TextBox 11"/>
          <p:cNvSpPr txBox="1">
            <a:spLocks noChangeArrowheads="1"/>
          </p:cNvSpPr>
          <p:nvPr/>
        </p:nvSpPr>
        <p:spPr bwMode="auto">
          <a:xfrm>
            <a:off x="457200" y="1447800"/>
            <a:ext cx="8229600" cy="762000"/>
          </a:xfrm>
          <a:prstGeom prst="rect">
            <a:avLst/>
          </a:prstGeom>
          <a:noFill/>
          <a:ln w="9525">
            <a:noFill/>
            <a:miter lim="800000"/>
            <a:headEnd/>
            <a:tailEnd/>
          </a:ln>
        </p:spPr>
        <p:txBody>
          <a:bodyPr>
            <a:spAutoFit/>
          </a:bodyPr>
          <a:lstStyle/>
          <a:p>
            <a:r>
              <a:rPr lang="en-US" sz="2800">
                <a:solidFill>
                  <a:srgbClr val="0000FF"/>
                </a:solidFill>
                <a:latin typeface="Times New Roman" pitchFamily="18" charset="0"/>
                <a:cs typeface="Times New Roman" pitchFamily="18" charset="0"/>
              </a:rPr>
              <a:t>Chính tả ( Nghe – viết ) :</a:t>
            </a:r>
            <a:r>
              <a:rPr lang="en-US" sz="4400">
                <a:solidFill>
                  <a:srgbClr val="0000FF"/>
                </a:solidFill>
                <a:latin typeface="Times New Roman" pitchFamily="18" charset="0"/>
                <a:cs typeface="Times New Roman" pitchFamily="18" charset="0"/>
              </a:rPr>
              <a:t>  </a:t>
            </a:r>
            <a:r>
              <a:rPr lang="en-US" sz="3200">
                <a:solidFill>
                  <a:srgbClr val="0000FF"/>
                </a:solidFill>
                <a:latin typeface="Times New Roman" pitchFamily="18" charset="0"/>
                <a:cs typeface="Times New Roman" pitchFamily="18" charset="0"/>
              </a:rPr>
              <a:t>Quê hương ruột thịt</a:t>
            </a:r>
          </a:p>
        </p:txBody>
      </p:sp>
      <p:sp>
        <p:nvSpPr>
          <p:cNvPr id="16407" name="Text Box 23"/>
          <p:cNvSpPr txBox="1">
            <a:spLocks noChangeArrowheads="1"/>
          </p:cNvSpPr>
          <p:nvPr/>
        </p:nvSpPr>
        <p:spPr bwMode="auto">
          <a:xfrm>
            <a:off x="457200" y="3276600"/>
            <a:ext cx="8305800" cy="1066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342900" indent="-342900">
              <a:spcBef>
                <a:spcPct val="50000"/>
              </a:spcBef>
            </a:pPr>
            <a:r>
              <a:rPr lang="en-US" sz="3200" b="0">
                <a:latin typeface="Times New Roman" pitchFamily="18" charset="0"/>
              </a:rPr>
              <a:t>b) Người trẻ tuổi lẳng lặng cuối đầu, vẻ mặt buồn bã xót thương.</a:t>
            </a:r>
          </a:p>
        </p:txBody>
      </p:sp>
      <p:sp>
        <p:nvSpPr>
          <p:cNvPr id="16409" name="Line 25"/>
          <p:cNvSpPr>
            <a:spLocks noChangeShapeType="1"/>
          </p:cNvSpPr>
          <p:nvPr/>
        </p:nvSpPr>
        <p:spPr bwMode="auto">
          <a:xfrm>
            <a:off x="2438400" y="3124200"/>
            <a:ext cx="609600" cy="0"/>
          </a:xfrm>
          <a:prstGeom prst="line">
            <a:avLst/>
          </a:prstGeom>
          <a:noFill/>
          <a:ln w="53975">
            <a:solidFill>
              <a:srgbClr val="FF0000"/>
            </a:solidFill>
            <a:round/>
            <a:headEnd/>
            <a:tailEnd/>
          </a:ln>
          <a:effectLst>
            <a:prstShdw prst="shdw17" dist="17961" dir="2700000">
              <a:srgbClr val="FF0000">
                <a:gamma/>
                <a:shade val="60000"/>
                <a:invGamma/>
              </a:srgbClr>
            </a:prstShdw>
          </a:effectLst>
        </p:spPr>
        <p:txBody>
          <a:bodyPr/>
          <a:lstStyle/>
          <a:p>
            <a:endParaRPr lang="en-US"/>
          </a:p>
        </p:txBody>
      </p:sp>
      <p:sp>
        <p:nvSpPr>
          <p:cNvPr id="16410" name="Line 26"/>
          <p:cNvSpPr>
            <a:spLocks noChangeShapeType="1"/>
          </p:cNvSpPr>
          <p:nvPr/>
        </p:nvSpPr>
        <p:spPr bwMode="auto">
          <a:xfrm>
            <a:off x="3429000" y="3048000"/>
            <a:ext cx="533400" cy="0"/>
          </a:xfrm>
          <a:prstGeom prst="line">
            <a:avLst/>
          </a:prstGeom>
          <a:noFill/>
          <a:ln w="50800">
            <a:solidFill>
              <a:srgbClr val="FF0000"/>
            </a:solidFill>
            <a:round/>
            <a:headEnd/>
            <a:tailEnd/>
          </a:ln>
          <a:effectLst>
            <a:prstShdw prst="shdw17" dist="17961" dir="2700000">
              <a:srgbClr val="FF0000">
                <a:gamma/>
                <a:shade val="60000"/>
                <a:invGamma/>
              </a:srgbClr>
            </a:prstShdw>
          </a:effectLst>
        </p:spPr>
        <p:txBody>
          <a:bodyPr/>
          <a:lstStyle/>
          <a:p>
            <a:endParaRPr lang="en-US"/>
          </a:p>
        </p:txBody>
      </p:sp>
      <p:sp>
        <p:nvSpPr>
          <p:cNvPr id="16411" name="Line 27"/>
          <p:cNvSpPr>
            <a:spLocks noChangeShapeType="1"/>
          </p:cNvSpPr>
          <p:nvPr/>
        </p:nvSpPr>
        <p:spPr bwMode="auto">
          <a:xfrm>
            <a:off x="5867400" y="3048000"/>
            <a:ext cx="0"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09"/>
                                        </p:tgtEl>
                                        <p:attrNameLst>
                                          <p:attrName>style.visibility</p:attrName>
                                        </p:attrNameLst>
                                      </p:cBhvr>
                                      <p:to>
                                        <p:strVal val="visible"/>
                                      </p:to>
                                    </p:set>
                                    <p:anim calcmode="lin" valueType="num">
                                      <p:cBhvr additive="base">
                                        <p:cTn id="7" dur="500" fill="hold"/>
                                        <p:tgtEl>
                                          <p:spTgt spid="16409"/>
                                        </p:tgtEl>
                                        <p:attrNameLst>
                                          <p:attrName>ppt_x</p:attrName>
                                        </p:attrNameLst>
                                      </p:cBhvr>
                                      <p:tavLst>
                                        <p:tav tm="0">
                                          <p:val>
                                            <p:strVal val="#ppt_x"/>
                                          </p:val>
                                        </p:tav>
                                        <p:tav tm="100000">
                                          <p:val>
                                            <p:strVal val="#ppt_x"/>
                                          </p:val>
                                        </p:tav>
                                      </p:tavLst>
                                    </p:anim>
                                    <p:anim calcmode="lin" valueType="num">
                                      <p:cBhvr additive="base">
                                        <p:cTn id="8" dur="500" fill="hold"/>
                                        <p:tgtEl>
                                          <p:spTgt spid="164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410"/>
                                        </p:tgtEl>
                                        <p:attrNameLst>
                                          <p:attrName>style.visibility</p:attrName>
                                        </p:attrNameLst>
                                      </p:cBhvr>
                                      <p:to>
                                        <p:strVal val="visible"/>
                                      </p:to>
                                    </p:set>
                                    <p:anim calcmode="lin" valueType="num">
                                      <p:cBhvr additive="base">
                                        <p:cTn id="13" dur="500" fill="hold"/>
                                        <p:tgtEl>
                                          <p:spTgt spid="16410"/>
                                        </p:tgtEl>
                                        <p:attrNameLst>
                                          <p:attrName>ppt_x</p:attrName>
                                        </p:attrNameLst>
                                      </p:cBhvr>
                                      <p:tavLst>
                                        <p:tav tm="0">
                                          <p:val>
                                            <p:strVal val="#ppt_x"/>
                                          </p:val>
                                        </p:tav>
                                        <p:tav tm="100000">
                                          <p:val>
                                            <p:strVal val="#ppt_x"/>
                                          </p:val>
                                        </p:tav>
                                      </p:tavLst>
                                    </p:anim>
                                    <p:anim calcmode="lin" valueType="num">
                                      <p:cBhvr additive="base">
                                        <p:cTn id="14" dur="500" fill="hold"/>
                                        <p:tgtEl>
                                          <p:spTgt spid="16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9" grpId="0" animBg="1"/>
      <p:bldP spid="164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Box 11"/>
          <p:cNvSpPr txBox="1">
            <a:spLocks noChangeArrowheads="1"/>
          </p:cNvSpPr>
          <p:nvPr/>
        </p:nvSpPr>
        <p:spPr bwMode="auto">
          <a:xfrm>
            <a:off x="685800" y="1524000"/>
            <a:ext cx="8458200" cy="762000"/>
          </a:xfrm>
          <a:prstGeom prst="rect">
            <a:avLst/>
          </a:prstGeom>
          <a:noFill/>
          <a:ln w="9525">
            <a:noFill/>
            <a:miter lim="800000"/>
            <a:headEnd/>
            <a:tailEnd/>
          </a:ln>
        </p:spPr>
        <p:txBody>
          <a:bodyPr>
            <a:spAutoFit/>
          </a:bodyPr>
          <a:lstStyle/>
          <a:p>
            <a:r>
              <a:rPr lang="en-US" sz="2400">
                <a:solidFill>
                  <a:srgbClr val="0000FF"/>
                </a:solidFill>
                <a:latin typeface="Times New Roman" pitchFamily="18" charset="0"/>
                <a:cs typeface="Times New Roman" pitchFamily="18" charset="0"/>
              </a:rPr>
              <a:t>Chính tả ( Nghe – viết )</a:t>
            </a:r>
            <a:r>
              <a:rPr lang="en-US" sz="3200">
                <a:solidFill>
                  <a:srgbClr val="0000FF"/>
                </a:solidFill>
                <a:latin typeface="Times New Roman" pitchFamily="18" charset="0"/>
                <a:cs typeface="Times New Roman" pitchFamily="18" charset="0"/>
              </a:rPr>
              <a:t> :</a:t>
            </a:r>
            <a:r>
              <a:rPr lang="en-US" sz="4400">
                <a:solidFill>
                  <a:srgbClr val="0000FF"/>
                </a:solidFill>
                <a:latin typeface="Times New Roman" pitchFamily="18" charset="0"/>
                <a:cs typeface="Times New Roman" pitchFamily="18" charset="0"/>
              </a:rPr>
              <a:t>  </a:t>
            </a:r>
            <a:r>
              <a:rPr lang="en-US" sz="3200">
                <a:solidFill>
                  <a:srgbClr val="0000FF"/>
                </a:solidFill>
                <a:latin typeface="Times New Roman" pitchFamily="18" charset="0"/>
                <a:cs typeface="Times New Roman" pitchFamily="18" charset="0"/>
              </a:rPr>
              <a:t>Quê hương ruột thịt</a:t>
            </a:r>
          </a:p>
        </p:txBody>
      </p:sp>
      <p:sp>
        <p:nvSpPr>
          <p:cNvPr id="40966" name="AutoShape 6"/>
          <p:cNvSpPr>
            <a:spLocks noChangeArrowheads="1"/>
          </p:cNvSpPr>
          <p:nvPr/>
        </p:nvSpPr>
        <p:spPr bwMode="auto">
          <a:xfrm>
            <a:off x="2362200" y="2895600"/>
            <a:ext cx="5105400" cy="914400"/>
          </a:xfrm>
          <a:prstGeom prst="cloudCallout">
            <a:avLst>
              <a:gd name="adj1" fmla="val -50931"/>
              <a:gd name="adj2" fmla="val 157468"/>
            </a:avLst>
          </a:prstGeom>
          <a:solidFill>
            <a:schemeClr val="accent1"/>
          </a:solidFill>
          <a:ln w="9525">
            <a:noFill/>
            <a:round/>
            <a:headEnd/>
            <a:tailEnd/>
          </a:ln>
          <a:effectLst>
            <a:prstShdw prst="shdw17" dist="17961" dir="2700000">
              <a:schemeClr val="accent1">
                <a:gamma/>
                <a:shade val="60000"/>
                <a:invGamma/>
              </a:schemeClr>
            </a:prstShdw>
          </a:effectLst>
        </p:spPr>
        <p:txBody>
          <a:bodyPr/>
          <a:lstStyle/>
          <a:p>
            <a:pPr algn="ctr"/>
            <a:r>
              <a:rPr lang="en-US" sz="3200">
                <a:latin typeface="Times New Roman" pitchFamily="18" charset="0"/>
              </a:rPr>
              <a:t>Củng cố - dặn dò : </a:t>
            </a:r>
          </a:p>
        </p:txBody>
      </p:sp>
      <p:sp>
        <p:nvSpPr>
          <p:cNvPr id="40967" name="AutoShape 7"/>
          <p:cNvSpPr>
            <a:spLocks noChangeArrowheads="1"/>
          </p:cNvSpPr>
          <p:nvPr/>
        </p:nvSpPr>
        <p:spPr bwMode="auto">
          <a:xfrm>
            <a:off x="609600" y="4876800"/>
            <a:ext cx="7543800" cy="1295400"/>
          </a:xfrm>
          <a:prstGeom prst="wedgeRectCallout">
            <a:avLst>
              <a:gd name="adj1" fmla="val 25528"/>
              <a:gd name="adj2" fmla="val -147671"/>
            </a:avLst>
          </a:prstGeom>
          <a:solidFill>
            <a:srgbClr val="99CCFF"/>
          </a:solidFill>
          <a:ln w="60325" cap="rnd">
            <a:solidFill>
              <a:srgbClr val="CC99FF"/>
            </a:solidFill>
            <a:prstDash val="sysDot"/>
            <a:miter lim="800000"/>
            <a:headEnd/>
            <a:tailEnd/>
          </a:ln>
          <a:effectLst>
            <a:prstShdw prst="shdw17" dist="17961" dir="2700000">
              <a:srgbClr val="CC99FF">
                <a:gamma/>
                <a:shade val="60000"/>
                <a:invGamma/>
              </a:srgbClr>
            </a:prstShdw>
          </a:effectLst>
        </p:spPr>
        <p:txBody>
          <a:bodyPr/>
          <a:lstStyle/>
          <a:p>
            <a:pPr algn="ctr">
              <a:buFontTx/>
              <a:buChar char="-"/>
            </a:pPr>
            <a:r>
              <a:rPr lang="en-US" sz="3200">
                <a:solidFill>
                  <a:srgbClr val="FF0000"/>
                </a:solidFill>
                <a:latin typeface="Times New Roman" pitchFamily="18" charset="0"/>
              </a:rPr>
              <a:t>Vừa rồi chính tả học bài gì ? </a:t>
            </a:r>
          </a:p>
          <a:p>
            <a:pPr algn="ctr">
              <a:buFontTx/>
              <a:buChar char="-"/>
            </a:pPr>
            <a:r>
              <a:rPr lang="en-US" sz="3200">
                <a:solidFill>
                  <a:srgbClr val="FF0000"/>
                </a:solidFill>
                <a:latin typeface="Times New Roman" pitchFamily="18" charset="0"/>
              </a:rPr>
              <a:t>Xem trước bài : Quê hương.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7411" name="Text Box 7"/>
          <p:cNvSpPr txBox="1">
            <a:spLocks noChangeArrowheads="1"/>
          </p:cNvSpPr>
          <p:nvPr/>
        </p:nvSpPr>
        <p:spPr bwMode="auto">
          <a:xfrm>
            <a:off x="609600" y="3352800"/>
            <a:ext cx="8153400" cy="2789238"/>
          </a:xfrm>
          <a:prstGeom prst="rect">
            <a:avLst/>
          </a:prstGeom>
          <a:noFill/>
          <a:ln w="9525">
            <a:noFill/>
            <a:miter lim="800000"/>
            <a:headEnd/>
            <a:tailEnd/>
          </a:ln>
        </p:spPr>
        <p:txBody>
          <a:bodyPr>
            <a:spAutoFit/>
          </a:bodyPr>
          <a:lstStyle/>
          <a:p>
            <a:pPr algn="ctr">
              <a:spcBef>
                <a:spcPct val="50000"/>
              </a:spcBef>
            </a:pPr>
            <a:r>
              <a:rPr lang="en-US" sz="4800">
                <a:solidFill>
                  <a:srgbClr val="000099"/>
                </a:solidFill>
                <a:latin typeface="Times New Roman" pitchFamily="18" charset="0"/>
              </a:rPr>
              <a:t>CHÚC CÁC EM CHĂM NGOAN HỌC GIỎI !</a:t>
            </a:r>
          </a:p>
          <a:p>
            <a:pPr>
              <a:spcBef>
                <a:spcPct val="50000"/>
              </a:spcBef>
            </a:pPr>
            <a:endParaRPr lang="en-US" sz="5400">
              <a:solidFill>
                <a:srgbClr val="000099"/>
              </a:solidFill>
              <a:latin typeface="Times New Roman" pitchFamily="18" charset="0"/>
            </a:endParaRPr>
          </a:p>
        </p:txBody>
      </p:sp>
      <p:pic>
        <p:nvPicPr>
          <p:cNvPr id="17412" name="Picture 52" descr="DSTARS-P"/>
          <p:cNvPicPr>
            <a:picLocks noChangeAspect="1" noChangeArrowheads="1" noCrop="1"/>
          </p:cNvPicPr>
          <p:nvPr/>
        </p:nvPicPr>
        <p:blipFill>
          <a:blip r:embed="rId5">
            <a:lum contrast="-6000"/>
          </a:blip>
          <a:srcRect/>
          <a:stretch>
            <a:fillRect/>
          </a:stretch>
        </p:blipFill>
        <p:spPr bwMode="auto">
          <a:xfrm>
            <a:off x="1600200" y="685800"/>
            <a:ext cx="1143000" cy="1155700"/>
          </a:xfrm>
          <a:prstGeom prst="rect">
            <a:avLst/>
          </a:prstGeom>
          <a:noFill/>
          <a:ln w="9525">
            <a:noFill/>
            <a:miter lim="800000"/>
            <a:headEnd/>
            <a:tailEnd/>
          </a:ln>
        </p:spPr>
      </p:pic>
      <p:pic>
        <p:nvPicPr>
          <p:cNvPr id="17413" name="Picture 52" descr="DSTARS-P"/>
          <p:cNvPicPr>
            <a:picLocks noChangeAspect="1" noChangeArrowheads="1" noCrop="1"/>
          </p:cNvPicPr>
          <p:nvPr/>
        </p:nvPicPr>
        <p:blipFill>
          <a:blip r:embed="rId5">
            <a:lum contrast="-6000"/>
          </a:blip>
          <a:srcRect/>
          <a:stretch>
            <a:fillRect/>
          </a:stretch>
        </p:blipFill>
        <p:spPr bwMode="auto">
          <a:xfrm>
            <a:off x="4953000" y="5029200"/>
            <a:ext cx="1143000" cy="1155700"/>
          </a:xfrm>
          <a:prstGeom prst="rect">
            <a:avLst/>
          </a:prstGeom>
          <a:noFill/>
          <a:ln w="9525">
            <a:noFill/>
            <a:miter lim="800000"/>
            <a:headEnd/>
            <a:tailEnd/>
          </a:ln>
        </p:spPr>
      </p:pic>
      <p:pic>
        <p:nvPicPr>
          <p:cNvPr id="17414" name="Picture 52" descr="DSTARS-P"/>
          <p:cNvPicPr>
            <a:picLocks noChangeAspect="1" noChangeArrowheads="1" noCrop="1"/>
          </p:cNvPicPr>
          <p:nvPr/>
        </p:nvPicPr>
        <p:blipFill>
          <a:blip r:embed="rId5">
            <a:lum contrast="-6000"/>
          </a:blip>
          <a:srcRect/>
          <a:stretch>
            <a:fillRect/>
          </a:stretch>
        </p:blipFill>
        <p:spPr bwMode="auto">
          <a:xfrm>
            <a:off x="3505200" y="4800600"/>
            <a:ext cx="1143000" cy="1155700"/>
          </a:xfrm>
          <a:prstGeom prst="rect">
            <a:avLst/>
          </a:prstGeom>
          <a:noFill/>
          <a:ln w="9525">
            <a:noFill/>
            <a:miter lim="800000"/>
            <a:headEnd/>
            <a:tailEnd/>
          </a:ln>
        </p:spPr>
      </p:pic>
      <p:pic>
        <p:nvPicPr>
          <p:cNvPr id="17415" name="Picture 52" descr="DSTARS-P"/>
          <p:cNvPicPr>
            <a:picLocks noChangeAspect="1" noChangeArrowheads="1" noCrop="1"/>
          </p:cNvPicPr>
          <p:nvPr/>
        </p:nvPicPr>
        <p:blipFill>
          <a:blip r:embed="rId5">
            <a:lum contrast="-6000"/>
          </a:blip>
          <a:srcRect/>
          <a:stretch>
            <a:fillRect/>
          </a:stretch>
        </p:blipFill>
        <p:spPr bwMode="auto">
          <a:xfrm>
            <a:off x="6400800" y="2133600"/>
            <a:ext cx="1143000" cy="1155700"/>
          </a:xfrm>
          <a:prstGeom prst="rect">
            <a:avLst/>
          </a:prstGeom>
          <a:noFill/>
          <a:ln w="9525">
            <a:noFill/>
            <a:miter lim="800000"/>
            <a:headEnd/>
            <a:tailEnd/>
          </a:ln>
        </p:spPr>
      </p:pic>
      <p:pic>
        <p:nvPicPr>
          <p:cNvPr id="17416" name="Picture 52" descr="DSTARS-P"/>
          <p:cNvPicPr>
            <a:picLocks noChangeAspect="1" noChangeArrowheads="1" noCrop="1"/>
          </p:cNvPicPr>
          <p:nvPr/>
        </p:nvPicPr>
        <p:blipFill>
          <a:blip r:embed="rId5">
            <a:lum contrast="-6000"/>
          </a:blip>
          <a:srcRect/>
          <a:stretch>
            <a:fillRect/>
          </a:stretch>
        </p:blipFill>
        <p:spPr bwMode="auto">
          <a:xfrm>
            <a:off x="3962400" y="914400"/>
            <a:ext cx="1143000" cy="1155700"/>
          </a:xfrm>
          <a:prstGeom prst="rect">
            <a:avLst/>
          </a:prstGeom>
          <a:noFill/>
          <a:ln w="9525">
            <a:noFill/>
            <a:miter lim="800000"/>
            <a:headEnd/>
            <a:tailEnd/>
          </a:ln>
        </p:spPr>
      </p:pic>
      <p:sp>
        <p:nvSpPr>
          <p:cNvPr id="17419" name="Text Box 11"/>
          <p:cNvSpPr txBox="1">
            <a:spLocks noChangeArrowheads="1"/>
          </p:cNvSpPr>
          <p:nvPr/>
        </p:nvSpPr>
        <p:spPr bwMode="auto">
          <a:xfrm>
            <a:off x="1066800" y="1371600"/>
            <a:ext cx="8077200" cy="17367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n-US" sz="5400">
                <a:solidFill>
                  <a:srgbClr val="FF0000"/>
                </a:solidFill>
                <a:latin typeface="Times New Roman" pitchFamily="18" charset="0"/>
              </a:rPr>
              <a:t>Chúc các thầy giáo, cô giáo mạnh khỏe</a:t>
            </a:r>
          </a:p>
        </p:txBody>
      </p:sp>
      <p:pic>
        <p:nvPicPr>
          <p:cNvPr id="17421" name="Que Huong Tuoi Dep - Be Yen [NCT 88634062790864687500].mp3">
            <a:hlinkClick r:id="" action="ppaction://media"/>
          </p:cNvPr>
          <p:cNvPicPr>
            <a:picLocks noRot="1" noChangeAspect="1" noChangeArrowheads="1"/>
          </p:cNvPicPr>
          <p:nvPr>
            <a:audioFile r:link="rId1"/>
          </p:nvPr>
        </p:nvPicPr>
        <p:blipFill>
          <a:blip r:embed="rId6"/>
          <a:srcRect/>
          <a:stretch>
            <a:fillRect/>
          </a:stretch>
        </p:blipFill>
        <p:spPr bwMode="auto">
          <a:xfrm>
            <a:off x="2209800" y="5943600"/>
            <a:ext cx="304800" cy="304800"/>
          </a:xfrm>
          <a:prstGeom prst="rect">
            <a:avLst/>
          </a:prstGeom>
          <a:noFill/>
        </p:spPr>
      </p:pic>
    </p:spTree>
  </p:cSld>
  <p:clrMapOvr>
    <a:masterClrMapping/>
  </p:clrMapOvr>
  <p:transition spd="slow">
    <p:circle/>
    <p:sndAc>
      <p:stSnd>
        <p:snd r:embed="rId3" name="applaus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770" fill="hold"/>
                                        <p:tgtEl>
                                          <p:spTgt spid="174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42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TextBox 10"/>
          <p:cNvSpPr txBox="1">
            <a:spLocks noChangeArrowheads="1"/>
          </p:cNvSpPr>
          <p:nvPr/>
        </p:nvSpPr>
        <p:spPr bwMode="auto">
          <a:xfrm>
            <a:off x="3817938" y="838200"/>
            <a:ext cx="2209800" cy="584200"/>
          </a:xfrm>
          <a:prstGeom prst="rect">
            <a:avLst/>
          </a:prstGeom>
          <a:noFill/>
          <a:ln w="9525">
            <a:noFill/>
            <a:miter lim="800000"/>
            <a:headEnd/>
            <a:tailEnd/>
          </a:ln>
        </p:spPr>
        <p:txBody>
          <a:bodyPr>
            <a:spAutoFit/>
          </a:bodyPr>
          <a:lstStyle/>
          <a:p>
            <a:r>
              <a:rPr lang="en-US" sz="3200" u="sng">
                <a:solidFill>
                  <a:srgbClr val="000099"/>
                </a:solidFill>
                <a:latin typeface="Times New Roman" pitchFamily="18" charset="0"/>
                <a:cs typeface="Times New Roman" pitchFamily="18" charset="0"/>
              </a:rPr>
              <a:t>Chính tả  </a:t>
            </a:r>
          </a:p>
        </p:txBody>
      </p:sp>
      <p:sp>
        <p:nvSpPr>
          <p:cNvPr id="6148" name="AutoShape 3"/>
          <p:cNvSpPr>
            <a:spLocks noChangeArrowheads="1"/>
          </p:cNvSpPr>
          <p:nvPr/>
        </p:nvSpPr>
        <p:spPr bwMode="auto">
          <a:xfrm>
            <a:off x="1143000" y="1447800"/>
            <a:ext cx="6781800" cy="1158875"/>
          </a:xfrm>
          <a:prstGeom prst="cloudCallout">
            <a:avLst>
              <a:gd name="adj1" fmla="val -27810"/>
              <a:gd name="adj2" fmla="val 118083"/>
            </a:avLst>
          </a:prstGeom>
          <a:noFill/>
          <a:ln w="38100">
            <a:solidFill>
              <a:srgbClr val="0000FF"/>
            </a:solidFill>
            <a:round/>
            <a:headEnd/>
            <a:tailEnd/>
          </a:ln>
        </p:spPr>
        <p:txBody>
          <a:bodyPr lIns="9144" rIns="9144">
            <a:spAutoFit/>
          </a:bodyPr>
          <a:lstStyle/>
          <a:p>
            <a:pPr algn="ctr"/>
            <a:r>
              <a:rPr lang="en-US" sz="4400">
                <a:solidFill>
                  <a:srgbClr val="FF0000"/>
                </a:solidFill>
                <a:latin typeface="Times New Roman" pitchFamily="18" charset="0"/>
                <a:cs typeface="Times New Roman" pitchFamily="18" charset="0"/>
              </a:rPr>
              <a:t>Kiểm tra bài cũ</a:t>
            </a:r>
          </a:p>
        </p:txBody>
      </p:sp>
      <p:pic>
        <p:nvPicPr>
          <p:cNvPr id="6149" name="Picture 6" descr="22 (2)"/>
          <p:cNvPicPr>
            <a:picLocks noChangeAspect="1" noChangeArrowheads="1" noCrop="1"/>
          </p:cNvPicPr>
          <p:nvPr/>
        </p:nvPicPr>
        <p:blipFill>
          <a:blip r:embed="rId2"/>
          <a:srcRect/>
          <a:stretch>
            <a:fillRect/>
          </a:stretch>
        </p:blipFill>
        <p:spPr bwMode="auto">
          <a:xfrm>
            <a:off x="76200" y="4800600"/>
            <a:ext cx="2474913" cy="1981200"/>
          </a:xfrm>
          <a:prstGeom prst="rect">
            <a:avLst/>
          </a:prstGeom>
          <a:noFill/>
          <a:ln w="9525">
            <a:noFill/>
            <a:miter lim="800000"/>
            <a:headEnd/>
            <a:tailEnd/>
          </a:ln>
        </p:spPr>
      </p:pic>
      <p:pic>
        <p:nvPicPr>
          <p:cNvPr id="6150" name="Picture 6" descr="22 (2)"/>
          <p:cNvPicPr>
            <a:picLocks noChangeAspect="1" noChangeArrowheads="1" noCrop="1"/>
          </p:cNvPicPr>
          <p:nvPr/>
        </p:nvPicPr>
        <p:blipFill>
          <a:blip r:embed="rId2"/>
          <a:srcRect/>
          <a:stretch>
            <a:fillRect/>
          </a:stretch>
        </p:blipFill>
        <p:spPr bwMode="auto">
          <a:xfrm flipH="1">
            <a:off x="6496050" y="4648200"/>
            <a:ext cx="2647950" cy="2119313"/>
          </a:xfrm>
          <a:prstGeom prst="rect">
            <a:avLst/>
          </a:prstGeom>
          <a:noFill/>
          <a:ln w="9525">
            <a:noFill/>
            <a:miter lim="800000"/>
            <a:headEnd/>
            <a:tailEnd/>
          </a:ln>
        </p:spPr>
      </p:pic>
      <p:pic>
        <p:nvPicPr>
          <p:cNvPr id="6151" name="Picture 9" descr="3_hoa_xoay"/>
          <p:cNvPicPr>
            <a:picLocks noChangeAspect="1" noChangeArrowheads="1" noCrop="1"/>
          </p:cNvPicPr>
          <p:nvPr/>
        </p:nvPicPr>
        <p:blipFill>
          <a:blip r:embed="rId3"/>
          <a:srcRect/>
          <a:stretch>
            <a:fillRect/>
          </a:stretch>
        </p:blipFill>
        <p:spPr bwMode="auto">
          <a:xfrm>
            <a:off x="3810000" y="5213350"/>
            <a:ext cx="1600200" cy="1644650"/>
          </a:xfrm>
          <a:prstGeom prst="rect">
            <a:avLst/>
          </a:prstGeom>
          <a:noFill/>
          <a:ln w="9525">
            <a:noFill/>
            <a:miter lim="800000"/>
            <a:headEnd/>
            <a:tailEnd/>
          </a:ln>
        </p:spPr>
      </p:pic>
      <p:sp>
        <p:nvSpPr>
          <p:cNvPr id="6153" name="Text Box 9"/>
          <p:cNvSpPr txBox="1">
            <a:spLocks noChangeArrowheads="1"/>
          </p:cNvSpPr>
          <p:nvPr/>
        </p:nvSpPr>
        <p:spPr bwMode="auto">
          <a:xfrm>
            <a:off x="1676400" y="3886200"/>
            <a:ext cx="6096000" cy="13112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n-US" sz="3200">
                <a:solidFill>
                  <a:srgbClr val="9900FF"/>
                </a:solidFill>
                <a:latin typeface="Times New Roman" pitchFamily="18" charset="0"/>
              </a:rPr>
              <a:t>Tìm 2 tiếng có vần uôn</a:t>
            </a:r>
          </a:p>
          <a:p>
            <a:pPr>
              <a:spcBef>
                <a:spcPct val="50000"/>
              </a:spcBef>
            </a:pPr>
            <a:r>
              <a:rPr lang="en-US" sz="3200">
                <a:solidFill>
                  <a:srgbClr val="9900FF"/>
                </a:solidFill>
                <a:latin typeface="Times New Roman" pitchFamily="18" charset="0"/>
              </a:rPr>
              <a:t>Tìm 2 tiếng có vần uông</a:t>
            </a:r>
          </a:p>
        </p:txBody>
      </p:sp>
      <p:grpSp>
        <p:nvGrpSpPr>
          <p:cNvPr id="6154" name="Group 10"/>
          <p:cNvGrpSpPr>
            <a:grpSpLocks/>
          </p:cNvGrpSpPr>
          <p:nvPr/>
        </p:nvGrpSpPr>
        <p:grpSpPr bwMode="auto">
          <a:xfrm>
            <a:off x="106363" y="0"/>
            <a:ext cx="9037637" cy="6553200"/>
            <a:chOff x="48" y="-6"/>
            <a:chExt cx="5631" cy="4271"/>
          </a:xfrm>
        </p:grpSpPr>
        <p:pic>
          <p:nvPicPr>
            <p:cNvPr id="6155" name="Picture 15" descr="XMSTRER2"/>
            <p:cNvPicPr>
              <a:picLocks noChangeAspect="1" noChangeArrowheads="1"/>
            </p:cNvPicPr>
            <p:nvPr/>
          </p:nvPicPr>
          <p:blipFill>
            <a:blip r:embed="rId4"/>
            <a:srcRect/>
            <a:stretch>
              <a:fillRect/>
            </a:stretch>
          </p:blipFill>
          <p:spPr bwMode="auto">
            <a:xfrm flipH="1">
              <a:off x="144" y="672"/>
              <a:ext cx="139" cy="2928"/>
            </a:xfrm>
            <a:prstGeom prst="rect">
              <a:avLst/>
            </a:prstGeom>
            <a:noFill/>
            <a:ln w="9525">
              <a:noFill/>
              <a:miter lim="800000"/>
              <a:headEnd/>
              <a:tailEnd/>
            </a:ln>
          </p:spPr>
        </p:pic>
        <p:pic>
          <p:nvPicPr>
            <p:cNvPr id="6156" name="Picture 15" descr="XMSTRER2"/>
            <p:cNvPicPr>
              <a:picLocks noChangeAspect="1" noChangeArrowheads="1"/>
            </p:cNvPicPr>
            <p:nvPr/>
          </p:nvPicPr>
          <p:blipFill>
            <a:blip r:embed="rId4"/>
            <a:srcRect/>
            <a:stretch>
              <a:fillRect/>
            </a:stretch>
          </p:blipFill>
          <p:spPr bwMode="auto">
            <a:xfrm>
              <a:off x="5485" y="480"/>
              <a:ext cx="143" cy="3024"/>
            </a:xfrm>
            <a:prstGeom prst="rect">
              <a:avLst/>
            </a:prstGeom>
            <a:noFill/>
            <a:ln w="9525">
              <a:noFill/>
              <a:miter lim="800000"/>
              <a:headEnd/>
              <a:tailEnd/>
            </a:ln>
          </p:spPr>
        </p:pic>
        <p:pic>
          <p:nvPicPr>
            <p:cNvPr id="6157" name="Picture 15" descr="XMSTRER2"/>
            <p:cNvPicPr>
              <a:picLocks noChangeAspect="1" noChangeArrowheads="1"/>
            </p:cNvPicPr>
            <p:nvPr/>
          </p:nvPicPr>
          <p:blipFill>
            <a:blip r:embed="rId4"/>
            <a:srcRect/>
            <a:stretch>
              <a:fillRect/>
            </a:stretch>
          </p:blipFill>
          <p:spPr bwMode="auto">
            <a:xfrm rot="5400000">
              <a:off x="2839" y="-1769"/>
              <a:ext cx="177" cy="3744"/>
            </a:xfrm>
            <a:prstGeom prst="rect">
              <a:avLst/>
            </a:prstGeom>
            <a:noFill/>
            <a:ln w="9525">
              <a:noFill/>
              <a:miter lim="800000"/>
              <a:headEnd/>
              <a:tailEnd/>
            </a:ln>
          </p:spPr>
        </p:pic>
        <p:pic>
          <p:nvPicPr>
            <p:cNvPr id="6158" name="Picture 7" descr="CRNRC406"/>
            <p:cNvPicPr>
              <a:picLocks noChangeAspect="1" noChangeArrowheads="1"/>
            </p:cNvPicPr>
            <p:nvPr/>
          </p:nvPicPr>
          <p:blipFill>
            <a:blip r:embed="rId5"/>
            <a:srcRect/>
            <a:stretch>
              <a:fillRect/>
            </a:stretch>
          </p:blipFill>
          <p:spPr bwMode="auto">
            <a:xfrm>
              <a:off x="105" y="-6"/>
              <a:ext cx="951" cy="678"/>
            </a:xfrm>
            <a:prstGeom prst="rect">
              <a:avLst/>
            </a:prstGeom>
            <a:noFill/>
            <a:ln w="9525">
              <a:noFill/>
              <a:miter lim="800000"/>
              <a:headEnd/>
              <a:tailEnd/>
            </a:ln>
          </p:spPr>
        </p:pic>
        <p:pic>
          <p:nvPicPr>
            <p:cNvPr id="6159" name="Picture 8" descr="CRNRC405"/>
            <p:cNvPicPr>
              <a:picLocks noChangeAspect="1" noChangeArrowheads="1"/>
            </p:cNvPicPr>
            <p:nvPr/>
          </p:nvPicPr>
          <p:blipFill>
            <a:blip r:embed="rId6"/>
            <a:srcRect/>
            <a:stretch>
              <a:fillRect/>
            </a:stretch>
          </p:blipFill>
          <p:spPr bwMode="auto">
            <a:xfrm>
              <a:off x="4788" y="0"/>
              <a:ext cx="876" cy="563"/>
            </a:xfrm>
            <a:prstGeom prst="rect">
              <a:avLst/>
            </a:prstGeom>
            <a:noFill/>
            <a:ln w="9525">
              <a:noFill/>
              <a:miter lim="800000"/>
              <a:headEnd/>
              <a:tailEnd/>
            </a:ln>
          </p:spPr>
        </p:pic>
        <p:pic>
          <p:nvPicPr>
            <p:cNvPr id="6160" name="Picture 9" descr="CRNRC408"/>
            <p:cNvPicPr>
              <a:picLocks noChangeAspect="1" noChangeArrowheads="1"/>
            </p:cNvPicPr>
            <p:nvPr/>
          </p:nvPicPr>
          <p:blipFill>
            <a:blip r:embed="rId7"/>
            <a:srcRect/>
            <a:stretch>
              <a:fillRect/>
            </a:stretch>
          </p:blipFill>
          <p:spPr bwMode="auto">
            <a:xfrm>
              <a:off x="4719" y="3552"/>
              <a:ext cx="960" cy="713"/>
            </a:xfrm>
            <a:prstGeom prst="rect">
              <a:avLst/>
            </a:prstGeom>
            <a:noFill/>
            <a:ln w="9525">
              <a:noFill/>
              <a:miter lim="800000"/>
              <a:headEnd/>
              <a:tailEnd/>
            </a:ln>
          </p:spPr>
        </p:pic>
        <p:pic>
          <p:nvPicPr>
            <p:cNvPr id="6161" name="Picture 10" descr="CRNRC407"/>
            <p:cNvPicPr>
              <a:picLocks noChangeAspect="1" noChangeArrowheads="1"/>
            </p:cNvPicPr>
            <p:nvPr/>
          </p:nvPicPr>
          <p:blipFill>
            <a:blip r:embed="rId8"/>
            <a:srcRect/>
            <a:stretch>
              <a:fillRect/>
            </a:stretch>
          </p:blipFill>
          <p:spPr bwMode="auto">
            <a:xfrm>
              <a:off x="48" y="3614"/>
              <a:ext cx="1008" cy="610"/>
            </a:xfrm>
            <a:prstGeom prst="rect">
              <a:avLst/>
            </a:prstGeom>
            <a:noFill/>
            <a:ln w="9525">
              <a:noFill/>
              <a:miter lim="800000"/>
              <a:headEnd/>
              <a:tailEnd/>
            </a:ln>
          </p:spPr>
        </p:pic>
        <p:pic>
          <p:nvPicPr>
            <p:cNvPr id="6162" name="Picture 15" descr="XMSTRER2"/>
            <p:cNvPicPr>
              <a:picLocks noChangeAspect="1" noChangeArrowheads="1"/>
            </p:cNvPicPr>
            <p:nvPr/>
          </p:nvPicPr>
          <p:blipFill>
            <a:blip r:embed="rId4"/>
            <a:srcRect/>
            <a:stretch>
              <a:fillRect/>
            </a:stretch>
          </p:blipFill>
          <p:spPr bwMode="auto">
            <a:xfrm rot="16200000">
              <a:off x="2813" y="2264"/>
              <a:ext cx="176" cy="3732"/>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99CC00"/>
            </a:gs>
          </a:gsLst>
          <a:lin ang="5400000" scaled="1"/>
        </a:gradFill>
        <a:effectLst/>
      </p:bgPr>
    </p:bg>
    <p:spTree>
      <p:nvGrpSpPr>
        <p:cNvPr id="1" name=""/>
        <p:cNvGrpSpPr/>
        <p:nvPr/>
      </p:nvGrpSpPr>
      <p:grpSpPr>
        <a:xfrm>
          <a:off x="0" y="0"/>
          <a:ext cx="0" cy="0"/>
          <a:chOff x="0" y="0"/>
          <a:chExt cx="0" cy="0"/>
        </a:xfrm>
      </p:grpSpPr>
      <p:pic>
        <p:nvPicPr>
          <p:cNvPr id="7171" name="Picture 129" descr="FLOWERS5"/>
          <p:cNvPicPr>
            <a:picLocks noChangeAspect="1" noChangeArrowheads="1"/>
          </p:cNvPicPr>
          <p:nvPr/>
        </p:nvPicPr>
        <p:blipFill>
          <a:blip r:embed="rId2"/>
          <a:srcRect/>
          <a:stretch>
            <a:fillRect/>
          </a:stretch>
        </p:blipFill>
        <p:spPr bwMode="auto">
          <a:xfrm>
            <a:off x="0" y="0"/>
            <a:ext cx="1460500" cy="1676400"/>
          </a:xfrm>
          <a:prstGeom prst="rect">
            <a:avLst/>
          </a:prstGeom>
          <a:noFill/>
          <a:ln w="9525">
            <a:noFill/>
            <a:miter lim="800000"/>
            <a:headEnd/>
            <a:tailEnd/>
          </a:ln>
        </p:spPr>
      </p:pic>
      <p:sp>
        <p:nvSpPr>
          <p:cNvPr id="7174" name="Text Box 6"/>
          <p:cNvSpPr txBox="1">
            <a:spLocks noChangeArrowheads="1"/>
          </p:cNvSpPr>
          <p:nvPr/>
        </p:nvSpPr>
        <p:spPr bwMode="auto">
          <a:xfrm>
            <a:off x="2667000" y="990600"/>
            <a:ext cx="5029200" cy="14652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r>
              <a:rPr lang="en-US" sz="3600">
                <a:solidFill>
                  <a:srgbClr val="FF0000"/>
                </a:solidFill>
                <a:effectLst>
                  <a:outerShdw blurRad="38100" dist="38100" dir="2700000" algn="tl">
                    <a:srgbClr val="C0C0C0"/>
                  </a:outerShdw>
                </a:effectLst>
                <a:latin typeface="Times New Roman" pitchFamily="18" charset="0"/>
              </a:rPr>
              <a:t>Quê hương ruột thịt</a:t>
            </a:r>
          </a:p>
          <a:p>
            <a:pPr>
              <a:spcBef>
                <a:spcPct val="50000"/>
              </a:spcBef>
            </a:pPr>
            <a:endParaRPr lang="en-US" sz="3600"/>
          </a:p>
        </p:txBody>
      </p:sp>
      <p:pic>
        <p:nvPicPr>
          <p:cNvPr id="7175" name="Picture 7" descr="Chu diem Que huong"/>
          <p:cNvPicPr>
            <a:picLocks noChangeAspect="1" noChangeArrowheads="1"/>
          </p:cNvPicPr>
          <p:nvPr/>
        </p:nvPicPr>
        <p:blipFill>
          <a:blip r:embed="rId3"/>
          <a:srcRect/>
          <a:stretch>
            <a:fillRect/>
          </a:stretch>
        </p:blipFill>
        <p:spPr bwMode="auto">
          <a:xfrm>
            <a:off x="0" y="1752600"/>
            <a:ext cx="91440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linds(horizontal)">
                                      <p:cBhvr>
                                        <p:cTn id="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1143000" y="1295400"/>
            <a:ext cx="6858000" cy="579438"/>
          </a:xfrm>
          <a:prstGeom prst="rect">
            <a:avLst/>
          </a:prstGeom>
          <a:noFill/>
          <a:ln w="9525">
            <a:noFill/>
            <a:miter lim="800000"/>
            <a:headEnd/>
            <a:tailEnd/>
          </a:ln>
        </p:spPr>
        <p:txBody>
          <a:bodyPr>
            <a:spAutoFit/>
          </a:bodyPr>
          <a:lstStyle/>
          <a:p>
            <a:pPr algn="ctr"/>
            <a:r>
              <a:rPr lang="en-US" sz="3200">
                <a:solidFill>
                  <a:srgbClr val="FF0000"/>
                </a:solidFill>
                <a:effectLst>
                  <a:outerShdw blurRad="38100" dist="38100" dir="2700000" algn="tl">
                    <a:srgbClr val="C0C0C0"/>
                  </a:outerShdw>
                </a:effectLst>
                <a:latin typeface="Times New Roman" pitchFamily="18" charset="0"/>
                <a:cs typeface="Times New Roman" pitchFamily="18" charset="0"/>
              </a:rPr>
              <a:t>Quê hương ruột thịt</a:t>
            </a:r>
          </a:p>
        </p:txBody>
      </p:sp>
      <p:sp>
        <p:nvSpPr>
          <p:cNvPr id="8195" name="TextBox 12"/>
          <p:cNvSpPr txBox="1">
            <a:spLocks noChangeArrowheads="1"/>
          </p:cNvSpPr>
          <p:nvPr/>
        </p:nvSpPr>
        <p:spPr bwMode="auto">
          <a:xfrm>
            <a:off x="457200" y="2438400"/>
            <a:ext cx="8305800" cy="2654300"/>
          </a:xfrm>
          <a:prstGeom prst="rect">
            <a:avLst/>
          </a:prstGeom>
          <a:noFill/>
          <a:ln w="9525">
            <a:noFill/>
            <a:miter lim="800000"/>
            <a:headEnd/>
            <a:tailEnd/>
          </a:ln>
        </p:spPr>
        <p:txBody>
          <a:bodyPr>
            <a:spAutoFit/>
          </a:bodyPr>
          <a:lstStyle/>
          <a:p>
            <a:pPr algn="just"/>
            <a:r>
              <a:rPr lang="en-US" sz="2800" b="0">
                <a:latin typeface="Times New Roman" pitchFamily="18" charset="0"/>
                <a:cs typeface="Times New Roman" pitchFamily="18" charset="0"/>
              </a:rPr>
              <a:t>      Chị Sứ yêu biết bao nhiêu cái chốn này, nơi chị oa oa cất tiếng khóc đầu tiên, nơi quả ngọt, trái sai đã thắm hồng da dẻ chị. Chính tại nơi này, mẹ chị đã hát ru chị ngủ. Và đến lúc làm mẹ, chị lại hát ru con những câu hát ngày xưa…</a:t>
            </a:r>
          </a:p>
          <a:p>
            <a:pPr algn="just"/>
            <a:r>
              <a:rPr lang="en-US" sz="2800" b="0">
                <a:latin typeface="Times New Roman" pitchFamily="18" charset="0"/>
                <a:cs typeface="Times New Roman" pitchFamily="18" charset="0"/>
              </a:rPr>
              <a:t>                                                                          </a:t>
            </a:r>
            <a:r>
              <a:rPr lang="en-US" sz="2000" b="0">
                <a:latin typeface="Times New Roman" pitchFamily="18" charset="0"/>
                <a:cs typeface="Times New Roman" pitchFamily="18" charset="0"/>
              </a:rPr>
              <a:t>Anh Đức</a:t>
            </a:r>
          </a:p>
        </p:txBody>
      </p:sp>
      <p:pic>
        <p:nvPicPr>
          <p:cNvPr id="8196" name="Picture 129" descr="FLOWERS5"/>
          <p:cNvPicPr>
            <a:picLocks noChangeAspect="1" noChangeArrowheads="1"/>
          </p:cNvPicPr>
          <p:nvPr/>
        </p:nvPicPr>
        <p:blipFill>
          <a:blip r:embed="rId2"/>
          <a:srcRect/>
          <a:stretch>
            <a:fillRect/>
          </a:stretch>
        </p:blipFill>
        <p:spPr bwMode="auto">
          <a:xfrm>
            <a:off x="0" y="0"/>
            <a:ext cx="1460500" cy="1676400"/>
          </a:xfrm>
          <a:prstGeom prst="rect">
            <a:avLst/>
          </a:prstGeom>
          <a:noFill/>
          <a:ln w="9525">
            <a:noFill/>
            <a:miter lim="800000"/>
            <a:headEnd/>
            <a:tailEnd/>
          </a:ln>
        </p:spPr>
      </p:pic>
      <p:pic>
        <p:nvPicPr>
          <p:cNvPr id="10" name="Picture 10" descr="63114"/>
          <p:cNvPicPr>
            <a:picLocks noChangeAspect="1" noChangeArrowheads="1" noCrop="1"/>
          </p:cNvPicPr>
          <p:nvPr/>
        </p:nvPicPr>
        <p:blipFill>
          <a:blip r:embed="rId3"/>
          <a:srcRect/>
          <a:stretch>
            <a:fillRect/>
          </a:stretch>
        </p:blipFill>
        <p:spPr bwMode="auto">
          <a:xfrm>
            <a:off x="7543800" y="5334000"/>
            <a:ext cx="1447800" cy="1447800"/>
          </a:xfrm>
          <a:prstGeom prst="rect">
            <a:avLst/>
          </a:prstGeom>
          <a:noFill/>
          <a:ln w="9525">
            <a:noFill/>
            <a:miter lim="800000"/>
            <a:headEnd/>
            <a:tailEnd/>
          </a:ln>
        </p:spPr>
      </p:pic>
      <p:pic>
        <p:nvPicPr>
          <p:cNvPr id="3" name="Picture 10" descr="63114"/>
          <p:cNvPicPr>
            <a:picLocks noChangeAspect="1" noChangeArrowheads="1" noCrop="1"/>
          </p:cNvPicPr>
          <p:nvPr/>
        </p:nvPicPr>
        <p:blipFill>
          <a:blip r:embed="rId3"/>
          <a:srcRect/>
          <a:stretch>
            <a:fillRect/>
          </a:stretch>
        </p:blipFill>
        <p:spPr bwMode="auto">
          <a:xfrm>
            <a:off x="0" y="5410200"/>
            <a:ext cx="1447800" cy="1447800"/>
          </a:xfrm>
          <a:prstGeom prst="rect">
            <a:avLst/>
          </a:prstGeom>
          <a:noFill/>
          <a:ln w="9525">
            <a:noFill/>
            <a:miter lim="800000"/>
            <a:headEnd/>
            <a:tailEnd/>
          </a:ln>
        </p:spPr>
      </p:pic>
      <p:pic>
        <p:nvPicPr>
          <p:cNvPr id="8202" name="Picture 129" descr="FLOWERS5"/>
          <p:cNvPicPr>
            <a:picLocks noChangeAspect="1" noChangeArrowheads="1"/>
          </p:cNvPicPr>
          <p:nvPr/>
        </p:nvPicPr>
        <p:blipFill>
          <a:blip r:embed="rId2"/>
          <a:srcRect/>
          <a:stretch>
            <a:fillRect/>
          </a:stretch>
        </p:blipFill>
        <p:spPr bwMode="auto">
          <a:xfrm>
            <a:off x="3733800" y="5181600"/>
            <a:ext cx="1460500" cy="1676400"/>
          </a:xfrm>
          <a:prstGeom prst="rect">
            <a:avLst/>
          </a:prstGeom>
          <a:noFill/>
          <a:ln w="9525">
            <a:noFill/>
            <a:miter lim="800000"/>
            <a:headEnd/>
            <a:tailEnd/>
          </a:ln>
        </p:spPr>
      </p:pic>
      <p:pic>
        <p:nvPicPr>
          <p:cNvPr id="8203" name="Picture 52" descr="DSTARS-P"/>
          <p:cNvPicPr>
            <a:picLocks noChangeAspect="1" noChangeArrowheads="1" noCrop="1"/>
          </p:cNvPicPr>
          <p:nvPr/>
        </p:nvPicPr>
        <p:blipFill>
          <a:blip r:embed="rId4">
            <a:lum contrast="-6000"/>
          </a:blip>
          <a:srcRect/>
          <a:stretch>
            <a:fillRect/>
          </a:stretch>
        </p:blipFill>
        <p:spPr bwMode="auto">
          <a:xfrm>
            <a:off x="2133600" y="5410200"/>
            <a:ext cx="1143000" cy="1155700"/>
          </a:xfrm>
          <a:prstGeom prst="rect">
            <a:avLst/>
          </a:prstGeom>
          <a:noFill/>
          <a:ln w="9525">
            <a:noFill/>
            <a:miter lim="800000"/>
            <a:headEnd/>
            <a:tailEnd/>
          </a:ln>
        </p:spPr>
      </p:pic>
      <p:pic>
        <p:nvPicPr>
          <p:cNvPr id="8204" name="Picture 52" descr="DSTARS-P"/>
          <p:cNvPicPr>
            <a:picLocks noChangeAspect="1" noChangeArrowheads="1" noCrop="1"/>
          </p:cNvPicPr>
          <p:nvPr/>
        </p:nvPicPr>
        <p:blipFill>
          <a:blip r:embed="rId4">
            <a:lum contrast="-6000"/>
          </a:blip>
          <a:srcRect/>
          <a:stretch>
            <a:fillRect/>
          </a:stretch>
        </p:blipFill>
        <p:spPr bwMode="auto">
          <a:xfrm>
            <a:off x="5791200" y="5410200"/>
            <a:ext cx="1143000" cy="1155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p:cNvSpPr>
            <a:spLocks noChangeArrowheads="1"/>
          </p:cNvSpPr>
          <p:nvPr/>
        </p:nvSpPr>
        <p:spPr bwMode="auto">
          <a:xfrm>
            <a:off x="228600" y="2320925"/>
            <a:ext cx="6705600" cy="1625600"/>
          </a:xfrm>
          <a:prstGeom prst="cloudCallout">
            <a:avLst>
              <a:gd name="adj1" fmla="val 44579"/>
              <a:gd name="adj2" fmla="val 61620"/>
            </a:avLst>
          </a:prstGeom>
          <a:noFill/>
          <a:ln w="38100">
            <a:solidFill>
              <a:srgbClr val="0000FF"/>
            </a:solidFill>
            <a:round/>
            <a:headEnd/>
            <a:tailEnd/>
          </a:ln>
        </p:spPr>
        <p:txBody>
          <a:bodyPr lIns="9144" rIns="9144">
            <a:spAutoFit/>
          </a:bodyPr>
          <a:lstStyle/>
          <a:p>
            <a:pPr algn="ctr" eaLnBrk="1" hangingPunct="1">
              <a:spcBef>
                <a:spcPct val="50000"/>
              </a:spcBef>
              <a:buClr>
                <a:srgbClr val="00CC99"/>
              </a:buClr>
              <a:buFont typeface="Wingdings" pitchFamily="2" charset="2"/>
              <a:buNone/>
            </a:pPr>
            <a:r>
              <a:rPr lang="en-US" sz="3200">
                <a:solidFill>
                  <a:srgbClr val="0000CC"/>
                </a:solidFill>
                <a:latin typeface="Times New Roman" pitchFamily="18" charset="0"/>
                <a:cs typeface="Times New Roman" pitchFamily="18" charset="0"/>
              </a:rPr>
              <a:t>H: Vì sao chị Sứ rất yêu quê hương mình?</a:t>
            </a:r>
          </a:p>
        </p:txBody>
      </p:sp>
      <p:sp>
        <p:nvSpPr>
          <p:cNvPr id="11" name="Text Box 20"/>
          <p:cNvSpPr txBox="1">
            <a:spLocks noChangeArrowheads="1"/>
          </p:cNvSpPr>
          <p:nvPr/>
        </p:nvSpPr>
        <p:spPr bwMode="auto">
          <a:xfrm>
            <a:off x="228600" y="4191000"/>
            <a:ext cx="8077200" cy="1616075"/>
          </a:xfrm>
          <a:prstGeom prst="rect">
            <a:avLst/>
          </a:prstGeom>
          <a:solidFill>
            <a:schemeClr val="accent1">
              <a:lumMod val="40000"/>
              <a:lumOff val="60000"/>
            </a:schemeClr>
          </a:solidFill>
          <a:ln w="9525">
            <a:noFill/>
            <a:miter lim="800000"/>
            <a:headEnd/>
            <a:tailEnd/>
          </a:ln>
        </p:spPr>
        <p:txBody>
          <a:bodyPr>
            <a:spAutoFit/>
          </a:bodyPr>
          <a:lstStyle/>
          <a:p>
            <a:pPr>
              <a:spcBef>
                <a:spcPct val="50000"/>
              </a:spcBef>
            </a:pPr>
            <a:r>
              <a:rPr lang="en-US" sz="3600">
                <a:solidFill>
                  <a:srgbClr val="FF0000"/>
                </a:solidFill>
                <a:latin typeface="Times New Roman" pitchFamily="18" charset="0"/>
              </a:rPr>
              <a:t>- </a:t>
            </a:r>
            <a:r>
              <a:rPr lang="en-US" sz="3200">
                <a:solidFill>
                  <a:srgbClr val="FF0000"/>
                </a:solidFill>
                <a:latin typeface="Times New Roman" pitchFamily="18" charset="0"/>
              </a:rPr>
              <a:t>Vì đó là nơi chị sinh ra và lớn lên, nơi có bài hát ru của mẹ và chị lại hát ru con bài hát ngày xưa.</a:t>
            </a:r>
          </a:p>
        </p:txBody>
      </p:sp>
      <p:sp>
        <p:nvSpPr>
          <p:cNvPr id="8" name="AutoShape 11"/>
          <p:cNvSpPr>
            <a:spLocks noChangeArrowheads="1"/>
          </p:cNvSpPr>
          <p:nvPr/>
        </p:nvSpPr>
        <p:spPr bwMode="auto">
          <a:xfrm>
            <a:off x="0" y="1295400"/>
            <a:ext cx="5181600" cy="990600"/>
          </a:xfrm>
          <a:prstGeom prst="horizontalScroll">
            <a:avLst>
              <a:gd name="adj" fmla="val 12500"/>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p:spPr>
        <p:txBody>
          <a:bodyPr wrap="none" anchor="ctr"/>
          <a:lstStyle/>
          <a:p>
            <a:pPr algn="ctr">
              <a:defRPr/>
            </a:pPr>
            <a:r>
              <a:rPr lang="en-US" sz="3600" dirty="0" err="1">
                <a:solidFill>
                  <a:srgbClr val="FF0000"/>
                </a:solidFill>
                <a:latin typeface="Times New Roman" pitchFamily="18" charset="0"/>
                <a:cs typeface="Times New Roman" pitchFamily="18" charset="0"/>
              </a:rPr>
              <a:t>Tìm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hiểu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nội</a:t>
            </a:r>
            <a:r>
              <a:rPr lang="en-US" sz="3600" dirty="0">
                <a:solidFill>
                  <a:srgbClr val="FF0000"/>
                </a:solidFill>
                <a:latin typeface="Times New Roman" pitchFamily="18" charset="0"/>
                <a:cs typeface="Times New Roman" pitchFamily="18" charset="0"/>
              </a:rPr>
              <a:t> dung </a:t>
            </a:r>
            <a:r>
              <a:rPr lang="en-US" sz="3600" dirty="0" err="1">
                <a:solidFill>
                  <a:srgbClr val="FF0000"/>
                </a:solidFill>
                <a:latin typeface="Times New Roman" pitchFamily="18" charset="0"/>
                <a:cs typeface="Times New Roman" pitchFamily="18" charset="0"/>
              </a:rPr>
              <a:t>bài</a:t>
            </a:r>
            <a:endParaRPr lang="en-US" sz="3600" dirty="0">
              <a:solidFill>
                <a:srgbClr val="FF0000"/>
              </a:solidFill>
              <a:latin typeface="Times New Roman" pitchFamily="18" charset="0"/>
              <a:cs typeface="Times New Roman" pitchFamily="18" charset="0"/>
            </a:endParaRPr>
          </a:p>
        </p:txBody>
      </p:sp>
      <p:pic>
        <p:nvPicPr>
          <p:cNvPr id="9221" name="Picture 7" descr="0003-3"/>
          <p:cNvPicPr>
            <a:picLocks noChangeAspect="1" noChangeArrowheads="1" noCrop="1"/>
          </p:cNvPicPr>
          <p:nvPr/>
        </p:nvPicPr>
        <p:blipFill>
          <a:blip r:embed="rId2"/>
          <a:srcRect/>
          <a:stretch>
            <a:fillRect/>
          </a:stretch>
        </p:blipFill>
        <p:spPr bwMode="auto">
          <a:xfrm flipH="1">
            <a:off x="7239000" y="1778000"/>
            <a:ext cx="1600200" cy="2413000"/>
          </a:xfrm>
          <a:prstGeom prst="rect">
            <a:avLst/>
          </a:prstGeom>
          <a:noFill/>
          <a:ln w="9525">
            <a:noFill/>
            <a:miter lim="800000"/>
            <a:headEnd/>
            <a:tailEnd/>
          </a:ln>
        </p:spPr>
      </p:pic>
      <p:pic>
        <p:nvPicPr>
          <p:cNvPr id="9222" name="Picture 14" descr="ctree"/>
          <p:cNvPicPr>
            <a:picLocks noChangeAspect="1" noChangeArrowheads="1" noCrop="1"/>
          </p:cNvPicPr>
          <p:nvPr/>
        </p:nvPicPr>
        <p:blipFill>
          <a:blip r:embed="rId3"/>
          <a:srcRect/>
          <a:stretch>
            <a:fillRect/>
          </a:stretch>
        </p:blipFill>
        <p:spPr bwMode="auto">
          <a:xfrm>
            <a:off x="7467600" y="5638800"/>
            <a:ext cx="1752600" cy="1219200"/>
          </a:xfrm>
          <a:prstGeom prst="rect">
            <a:avLst/>
          </a:prstGeom>
          <a:noFill/>
          <a:ln w="9525">
            <a:noFill/>
            <a:miter lim="800000"/>
            <a:headEnd/>
            <a:tailEnd/>
          </a:ln>
        </p:spPr>
      </p:pic>
      <p:pic>
        <p:nvPicPr>
          <p:cNvPr id="9223" name="Picture 14" descr="ctree"/>
          <p:cNvPicPr>
            <a:picLocks noChangeAspect="1" noChangeArrowheads="1" noCrop="1"/>
          </p:cNvPicPr>
          <p:nvPr/>
        </p:nvPicPr>
        <p:blipFill>
          <a:blip r:embed="rId3"/>
          <a:srcRect/>
          <a:stretch>
            <a:fillRect/>
          </a:stretch>
        </p:blipFill>
        <p:spPr bwMode="auto">
          <a:xfrm>
            <a:off x="5486400" y="5638800"/>
            <a:ext cx="1752600" cy="1219200"/>
          </a:xfrm>
          <a:prstGeom prst="rect">
            <a:avLst/>
          </a:prstGeom>
          <a:noFill/>
          <a:ln w="9525">
            <a:noFill/>
            <a:miter lim="800000"/>
            <a:headEnd/>
            <a:tailEnd/>
          </a:ln>
        </p:spPr>
      </p:pic>
      <p:pic>
        <p:nvPicPr>
          <p:cNvPr id="9224" name="Picture 14" descr="ctree"/>
          <p:cNvPicPr>
            <a:picLocks noChangeAspect="1" noChangeArrowheads="1" noCrop="1"/>
          </p:cNvPicPr>
          <p:nvPr/>
        </p:nvPicPr>
        <p:blipFill>
          <a:blip r:embed="rId3"/>
          <a:srcRect/>
          <a:stretch>
            <a:fillRect/>
          </a:stretch>
        </p:blipFill>
        <p:spPr bwMode="auto">
          <a:xfrm>
            <a:off x="3505200" y="5638800"/>
            <a:ext cx="1752600" cy="1219200"/>
          </a:xfrm>
          <a:prstGeom prst="rect">
            <a:avLst/>
          </a:prstGeom>
          <a:noFill/>
          <a:ln w="9525">
            <a:noFill/>
            <a:miter lim="800000"/>
            <a:headEnd/>
            <a:tailEnd/>
          </a:ln>
        </p:spPr>
      </p:pic>
      <p:pic>
        <p:nvPicPr>
          <p:cNvPr id="9225" name="Picture 14" descr="ctree"/>
          <p:cNvPicPr>
            <a:picLocks noChangeAspect="1" noChangeArrowheads="1" noCrop="1"/>
          </p:cNvPicPr>
          <p:nvPr/>
        </p:nvPicPr>
        <p:blipFill>
          <a:blip r:embed="rId3"/>
          <a:srcRect/>
          <a:stretch>
            <a:fillRect/>
          </a:stretch>
        </p:blipFill>
        <p:spPr bwMode="auto">
          <a:xfrm>
            <a:off x="1676400" y="5638800"/>
            <a:ext cx="1752600" cy="1219200"/>
          </a:xfrm>
          <a:prstGeom prst="rect">
            <a:avLst/>
          </a:prstGeom>
          <a:noFill/>
          <a:ln w="9525">
            <a:noFill/>
            <a:miter lim="800000"/>
            <a:headEnd/>
            <a:tailEnd/>
          </a:ln>
        </p:spPr>
      </p:pic>
      <p:pic>
        <p:nvPicPr>
          <p:cNvPr id="9226" name="Picture 14" descr="ctree"/>
          <p:cNvPicPr>
            <a:picLocks noChangeAspect="1" noChangeArrowheads="1" noCrop="1"/>
          </p:cNvPicPr>
          <p:nvPr/>
        </p:nvPicPr>
        <p:blipFill>
          <a:blip r:embed="rId3"/>
          <a:srcRect/>
          <a:stretch>
            <a:fillRect/>
          </a:stretch>
        </p:blipFill>
        <p:spPr bwMode="auto">
          <a:xfrm>
            <a:off x="-152400" y="5638800"/>
            <a:ext cx="1752600" cy="1219200"/>
          </a:xfrm>
          <a:prstGeom prst="rect">
            <a:avLst/>
          </a:prstGeom>
          <a:noFill/>
          <a:ln w="9525">
            <a:noFill/>
            <a:miter lim="800000"/>
            <a:headEnd/>
            <a:tailEnd/>
          </a:ln>
        </p:spPr>
      </p:pic>
      <p:sp>
        <p:nvSpPr>
          <p:cNvPr id="8204" name="TextBox 11"/>
          <p:cNvSpPr txBox="1">
            <a:spLocks noChangeArrowheads="1"/>
          </p:cNvSpPr>
          <p:nvPr/>
        </p:nvSpPr>
        <p:spPr bwMode="auto">
          <a:xfrm>
            <a:off x="533400" y="533400"/>
            <a:ext cx="7543800" cy="641350"/>
          </a:xfrm>
          <a:prstGeom prst="rect">
            <a:avLst/>
          </a:prstGeom>
          <a:noFill/>
          <a:ln w="9525">
            <a:noFill/>
            <a:miter lim="800000"/>
            <a:headEnd/>
            <a:tailEnd/>
          </a:ln>
        </p:spPr>
        <p:txBody>
          <a:bodyPr>
            <a:spAutoFit/>
          </a:bodyPr>
          <a:lstStyle/>
          <a:p>
            <a:r>
              <a:rPr lang="en-US" sz="2400">
                <a:solidFill>
                  <a:srgbClr val="0000FF"/>
                </a:solidFill>
                <a:effectLst>
                  <a:outerShdw blurRad="38100" dist="38100" dir="2700000" algn="tl">
                    <a:srgbClr val="C0C0C0"/>
                  </a:outerShdw>
                </a:effectLst>
                <a:latin typeface="Times New Roman" pitchFamily="18" charset="0"/>
                <a:cs typeface="Times New Roman" pitchFamily="18" charset="0"/>
              </a:rPr>
              <a:t>Chính tả ( Nghe – viết ) :</a:t>
            </a:r>
            <a:r>
              <a:rPr lang="en-US" sz="320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a:solidFill>
                  <a:srgbClr val="0000FF"/>
                </a:solidFill>
                <a:effectLst>
                  <a:outerShdw blurRad="38100" dist="38100" dir="2700000" algn="tl">
                    <a:srgbClr val="C0C0C0"/>
                  </a:outerShdw>
                </a:effectLst>
                <a:latin typeface="Times New Roman" pitchFamily="18" charset="0"/>
                <a:cs typeface="Times New Roman" pitchFamily="18" charset="0"/>
              </a:rPr>
              <a:t>Quê hương ruột thịt</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3"/>
          <p:cNvSpPr>
            <a:spLocks noChangeArrowheads="1"/>
          </p:cNvSpPr>
          <p:nvPr/>
        </p:nvSpPr>
        <p:spPr bwMode="auto">
          <a:xfrm>
            <a:off x="457200" y="2744788"/>
            <a:ext cx="6705600" cy="2001837"/>
          </a:xfrm>
          <a:prstGeom prst="cloudCallout">
            <a:avLst>
              <a:gd name="adj1" fmla="val 42023"/>
              <a:gd name="adj2" fmla="val 58009"/>
            </a:avLst>
          </a:prstGeom>
          <a:noFill/>
          <a:ln w="38100">
            <a:solidFill>
              <a:srgbClr val="0000FF"/>
            </a:solidFill>
            <a:round/>
            <a:headEnd/>
            <a:tailEnd/>
          </a:ln>
        </p:spPr>
        <p:txBody>
          <a:bodyPr lIns="9144" rIns="9144">
            <a:spAutoFit/>
          </a:bodyPr>
          <a:lstStyle/>
          <a:p>
            <a:pPr algn="ctr" eaLnBrk="1" hangingPunct="1">
              <a:spcBef>
                <a:spcPct val="50000"/>
              </a:spcBef>
              <a:buClr>
                <a:srgbClr val="00CC99"/>
              </a:buClr>
              <a:buFont typeface="Wingdings" pitchFamily="2" charset="2"/>
              <a:buNone/>
            </a:pPr>
            <a:r>
              <a:rPr lang="en-US" sz="4000">
                <a:solidFill>
                  <a:srgbClr val="0000CC"/>
                </a:solidFill>
                <a:latin typeface="Times New Roman" pitchFamily="18" charset="0"/>
                <a:cs typeface="Times New Roman" pitchFamily="18" charset="0"/>
              </a:rPr>
              <a:t>H: Bài văn có mấy câu?</a:t>
            </a:r>
          </a:p>
        </p:txBody>
      </p:sp>
      <p:sp>
        <p:nvSpPr>
          <p:cNvPr id="11" name="Text Box 20"/>
          <p:cNvSpPr txBox="1">
            <a:spLocks noChangeArrowheads="1"/>
          </p:cNvSpPr>
          <p:nvPr/>
        </p:nvSpPr>
        <p:spPr bwMode="auto">
          <a:xfrm>
            <a:off x="1905000" y="4953000"/>
            <a:ext cx="6215063" cy="641350"/>
          </a:xfrm>
          <a:prstGeom prst="rect">
            <a:avLst/>
          </a:prstGeom>
          <a:solidFill>
            <a:schemeClr val="accent1">
              <a:lumMod val="40000"/>
              <a:lumOff val="60000"/>
            </a:schemeClr>
          </a:solidFill>
          <a:ln w="9525">
            <a:noFill/>
            <a:miter lim="800000"/>
            <a:headEnd/>
            <a:tailEnd/>
          </a:ln>
        </p:spPr>
        <p:txBody>
          <a:bodyPr>
            <a:spAutoFit/>
          </a:bodyPr>
          <a:lstStyle/>
          <a:p>
            <a:pPr>
              <a:spcBef>
                <a:spcPct val="50000"/>
              </a:spcBef>
            </a:pPr>
            <a:r>
              <a:rPr lang="en-US" sz="3600">
                <a:solidFill>
                  <a:srgbClr val="FF0000"/>
                </a:solidFill>
                <a:latin typeface="Times New Roman" pitchFamily="18" charset="0"/>
              </a:rPr>
              <a:t>- Bài văn có 3 câu.</a:t>
            </a:r>
          </a:p>
        </p:txBody>
      </p:sp>
      <p:sp>
        <p:nvSpPr>
          <p:cNvPr id="8" name="AutoShape 11"/>
          <p:cNvSpPr>
            <a:spLocks noChangeArrowheads="1"/>
          </p:cNvSpPr>
          <p:nvPr/>
        </p:nvSpPr>
        <p:spPr bwMode="auto">
          <a:xfrm>
            <a:off x="381000" y="1447800"/>
            <a:ext cx="5181600" cy="990600"/>
          </a:xfrm>
          <a:prstGeom prst="horizontalScroll">
            <a:avLst>
              <a:gd name="adj" fmla="val 12500"/>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p:spPr>
        <p:txBody>
          <a:bodyPr wrap="none" anchor="ctr"/>
          <a:lstStyle/>
          <a:p>
            <a:pPr algn="ctr">
              <a:defRPr/>
            </a:pPr>
            <a:r>
              <a:rPr lang="en-US" sz="3600" dirty="0" err="1">
                <a:solidFill>
                  <a:srgbClr val="FF0000"/>
                </a:solidFill>
                <a:latin typeface="Times New Roman" pitchFamily="18" charset="0"/>
                <a:cs typeface="Times New Roman" pitchFamily="18" charset="0"/>
              </a:rPr>
              <a:t>Tìm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hiểu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nội</a:t>
            </a:r>
            <a:r>
              <a:rPr lang="en-US" sz="3600" dirty="0">
                <a:solidFill>
                  <a:srgbClr val="FF0000"/>
                </a:solidFill>
                <a:latin typeface="Times New Roman" pitchFamily="18" charset="0"/>
                <a:cs typeface="Times New Roman" pitchFamily="18" charset="0"/>
              </a:rPr>
              <a:t> dung </a:t>
            </a:r>
            <a:r>
              <a:rPr lang="en-US" sz="3600" dirty="0" err="1">
                <a:solidFill>
                  <a:srgbClr val="FF0000"/>
                </a:solidFill>
                <a:latin typeface="Times New Roman" pitchFamily="18" charset="0"/>
                <a:cs typeface="Times New Roman" pitchFamily="18" charset="0"/>
              </a:rPr>
              <a:t>bài</a:t>
            </a:r>
            <a:endParaRPr lang="en-US" sz="3600" dirty="0">
              <a:solidFill>
                <a:srgbClr val="FF0000"/>
              </a:solidFill>
              <a:latin typeface="Times New Roman" pitchFamily="18" charset="0"/>
              <a:cs typeface="Times New Roman" pitchFamily="18" charset="0"/>
            </a:endParaRPr>
          </a:p>
        </p:txBody>
      </p:sp>
      <p:pic>
        <p:nvPicPr>
          <p:cNvPr id="10245" name="Picture 7" descr="0003-3"/>
          <p:cNvPicPr>
            <a:picLocks noChangeAspect="1" noChangeArrowheads="1" noCrop="1"/>
          </p:cNvPicPr>
          <p:nvPr/>
        </p:nvPicPr>
        <p:blipFill>
          <a:blip r:embed="rId2"/>
          <a:srcRect/>
          <a:stretch>
            <a:fillRect/>
          </a:stretch>
        </p:blipFill>
        <p:spPr bwMode="auto">
          <a:xfrm flipH="1">
            <a:off x="7239000" y="1778000"/>
            <a:ext cx="1600200" cy="2413000"/>
          </a:xfrm>
          <a:prstGeom prst="rect">
            <a:avLst/>
          </a:prstGeom>
          <a:noFill/>
          <a:ln w="9525">
            <a:noFill/>
            <a:miter lim="800000"/>
            <a:headEnd/>
            <a:tailEnd/>
          </a:ln>
        </p:spPr>
      </p:pic>
      <p:pic>
        <p:nvPicPr>
          <p:cNvPr id="10246" name="Picture 14" descr="ctree"/>
          <p:cNvPicPr>
            <a:picLocks noChangeAspect="1" noChangeArrowheads="1" noCrop="1"/>
          </p:cNvPicPr>
          <p:nvPr/>
        </p:nvPicPr>
        <p:blipFill>
          <a:blip r:embed="rId3"/>
          <a:srcRect/>
          <a:stretch>
            <a:fillRect/>
          </a:stretch>
        </p:blipFill>
        <p:spPr bwMode="auto">
          <a:xfrm>
            <a:off x="7467600" y="5638800"/>
            <a:ext cx="1752600" cy="1219200"/>
          </a:xfrm>
          <a:prstGeom prst="rect">
            <a:avLst/>
          </a:prstGeom>
          <a:noFill/>
          <a:ln w="9525">
            <a:noFill/>
            <a:miter lim="800000"/>
            <a:headEnd/>
            <a:tailEnd/>
          </a:ln>
        </p:spPr>
      </p:pic>
      <p:pic>
        <p:nvPicPr>
          <p:cNvPr id="10247" name="Picture 14" descr="ctree"/>
          <p:cNvPicPr>
            <a:picLocks noChangeAspect="1" noChangeArrowheads="1" noCrop="1"/>
          </p:cNvPicPr>
          <p:nvPr/>
        </p:nvPicPr>
        <p:blipFill>
          <a:blip r:embed="rId3"/>
          <a:srcRect/>
          <a:stretch>
            <a:fillRect/>
          </a:stretch>
        </p:blipFill>
        <p:spPr bwMode="auto">
          <a:xfrm>
            <a:off x="5486400" y="5638800"/>
            <a:ext cx="1752600" cy="1219200"/>
          </a:xfrm>
          <a:prstGeom prst="rect">
            <a:avLst/>
          </a:prstGeom>
          <a:noFill/>
          <a:ln w="9525">
            <a:noFill/>
            <a:miter lim="800000"/>
            <a:headEnd/>
            <a:tailEnd/>
          </a:ln>
        </p:spPr>
      </p:pic>
      <p:pic>
        <p:nvPicPr>
          <p:cNvPr id="10248" name="Picture 14" descr="ctree"/>
          <p:cNvPicPr>
            <a:picLocks noChangeAspect="1" noChangeArrowheads="1" noCrop="1"/>
          </p:cNvPicPr>
          <p:nvPr/>
        </p:nvPicPr>
        <p:blipFill>
          <a:blip r:embed="rId3"/>
          <a:srcRect/>
          <a:stretch>
            <a:fillRect/>
          </a:stretch>
        </p:blipFill>
        <p:spPr bwMode="auto">
          <a:xfrm>
            <a:off x="3505200" y="5638800"/>
            <a:ext cx="1752600" cy="1219200"/>
          </a:xfrm>
          <a:prstGeom prst="rect">
            <a:avLst/>
          </a:prstGeom>
          <a:noFill/>
          <a:ln w="9525">
            <a:noFill/>
            <a:miter lim="800000"/>
            <a:headEnd/>
            <a:tailEnd/>
          </a:ln>
        </p:spPr>
      </p:pic>
      <p:pic>
        <p:nvPicPr>
          <p:cNvPr id="10249" name="Picture 14" descr="ctree"/>
          <p:cNvPicPr>
            <a:picLocks noChangeAspect="1" noChangeArrowheads="1" noCrop="1"/>
          </p:cNvPicPr>
          <p:nvPr/>
        </p:nvPicPr>
        <p:blipFill>
          <a:blip r:embed="rId3"/>
          <a:srcRect/>
          <a:stretch>
            <a:fillRect/>
          </a:stretch>
        </p:blipFill>
        <p:spPr bwMode="auto">
          <a:xfrm>
            <a:off x="1676400" y="5638800"/>
            <a:ext cx="1752600" cy="1219200"/>
          </a:xfrm>
          <a:prstGeom prst="rect">
            <a:avLst/>
          </a:prstGeom>
          <a:noFill/>
          <a:ln w="9525">
            <a:noFill/>
            <a:miter lim="800000"/>
            <a:headEnd/>
            <a:tailEnd/>
          </a:ln>
        </p:spPr>
      </p:pic>
      <p:pic>
        <p:nvPicPr>
          <p:cNvPr id="10250" name="Picture 14" descr="ctree"/>
          <p:cNvPicPr>
            <a:picLocks noChangeAspect="1" noChangeArrowheads="1" noCrop="1"/>
          </p:cNvPicPr>
          <p:nvPr/>
        </p:nvPicPr>
        <p:blipFill>
          <a:blip r:embed="rId3"/>
          <a:srcRect/>
          <a:stretch>
            <a:fillRect/>
          </a:stretch>
        </p:blipFill>
        <p:spPr bwMode="auto">
          <a:xfrm>
            <a:off x="-152400" y="5638800"/>
            <a:ext cx="1752600" cy="1219200"/>
          </a:xfrm>
          <a:prstGeom prst="rect">
            <a:avLst/>
          </a:prstGeom>
          <a:noFill/>
          <a:ln w="9525">
            <a:noFill/>
            <a:miter lim="800000"/>
            <a:headEnd/>
            <a:tailEnd/>
          </a:ln>
        </p:spPr>
      </p:pic>
      <p:pic>
        <p:nvPicPr>
          <p:cNvPr id="10251" name="Picture 52" descr="DSTARS-P"/>
          <p:cNvPicPr>
            <a:picLocks noChangeAspect="1" noChangeArrowheads="1" noCrop="1"/>
          </p:cNvPicPr>
          <p:nvPr/>
        </p:nvPicPr>
        <p:blipFill>
          <a:blip r:embed="rId4">
            <a:lum contrast="-6000"/>
          </a:blip>
          <a:srcRect/>
          <a:stretch>
            <a:fillRect/>
          </a:stretch>
        </p:blipFill>
        <p:spPr bwMode="auto">
          <a:xfrm>
            <a:off x="457200" y="4572000"/>
            <a:ext cx="1143000" cy="1155700"/>
          </a:xfrm>
          <a:prstGeom prst="rect">
            <a:avLst/>
          </a:prstGeom>
          <a:noFill/>
          <a:ln w="9525">
            <a:noFill/>
            <a:miter lim="800000"/>
            <a:headEnd/>
            <a:tailEnd/>
          </a:ln>
        </p:spPr>
      </p:pic>
      <p:sp>
        <p:nvSpPr>
          <p:cNvPr id="9228" name="TextBox 11"/>
          <p:cNvSpPr txBox="1">
            <a:spLocks noChangeArrowheads="1"/>
          </p:cNvSpPr>
          <p:nvPr/>
        </p:nvSpPr>
        <p:spPr bwMode="auto">
          <a:xfrm>
            <a:off x="381000" y="533400"/>
            <a:ext cx="7391400" cy="701675"/>
          </a:xfrm>
          <a:prstGeom prst="rect">
            <a:avLst/>
          </a:prstGeom>
          <a:noFill/>
          <a:ln w="9525">
            <a:noFill/>
            <a:miter lim="800000"/>
            <a:headEnd/>
            <a:tailEnd/>
          </a:ln>
        </p:spPr>
        <p:txBody>
          <a:bodyPr>
            <a:spAutoFit/>
          </a:bodyPr>
          <a:lstStyle/>
          <a:p>
            <a:r>
              <a:rPr lang="en-US" sz="2400">
                <a:solidFill>
                  <a:srgbClr val="0000FF"/>
                </a:solidFill>
                <a:effectLst>
                  <a:outerShdw blurRad="38100" dist="38100" dir="2700000" algn="tl">
                    <a:srgbClr val="C0C0C0"/>
                  </a:outerShdw>
                </a:effectLst>
                <a:latin typeface="Times New Roman" pitchFamily="18" charset="0"/>
                <a:cs typeface="Times New Roman" pitchFamily="18" charset="0"/>
              </a:rPr>
              <a:t>Chính tả ( Nghe – viết ) :</a:t>
            </a:r>
            <a:r>
              <a:rPr lang="en-US" sz="400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200">
                <a:solidFill>
                  <a:srgbClr val="0000FF"/>
                </a:solidFill>
                <a:effectLst>
                  <a:outerShdw blurRad="38100" dist="38100" dir="2700000" algn="tl">
                    <a:srgbClr val="C0C0C0"/>
                  </a:outerShdw>
                </a:effectLst>
                <a:latin typeface="Times New Roman" pitchFamily="18" charset="0"/>
                <a:cs typeface="Times New Roman" pitchFamily="18" charset="0"/>
              </a:rPr>
              <a:t>Quê hương ruột thịt</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3"/>
          <p:cNvSpPr>
            <a:spLocks noChangeArrowheads="1"/>
          </p:cNvSpPr>
          <p:nvPr/>
        </p:nvSpPr>
        <p:spPr bwMode="auto">
          <a:xfrm>
            <a:off x="381000" y="2438400"/>
            <a:ext cx="7391400" cy="1625600"/>
          </a:xfrm>
          <a:prstGeom prst="cloudCallout">
            <a:avLst>
              <a:gd name="adj1" fmla="val 36833"/>
              <a:gd name="adj2" fmla="val 86231"/>
            </a:avLst>
          </a:prstGeom>
          <a:noFill/>
          <a:ln w="38100">
            <a:solidFill>
              <a:srgbClr val="0000FF"/>
            </a:solidFill>
            <a:round/>
            <a:headEnd/>
            <a:tailEnd/>
          </a:ln>
        </p:spPr>
        <p:txBody>
          <a:bodyPr lIns="9144" rIns="9144">
            <a:spAutoFit/>
          </a:bodyPr>
          <a:lstStyle/>
          <a:p>
            <a:pPr algn="ctr" eaLnBrk="1" hangingPunct="1">
              <a:spcBef>
                <a:spcPct val="50000"/>
              </a:spcBef>
              <a:buClr>
                <a:srgbClr val="00CC99"/>
              </a:buClr>
              <a:buFont typeface="Wingdings" pitchFamily="2" charset="2"/>
              <a:buNone/>
            </a:pPr>
            <a:r>
              <a:rPr lang="en-US" sz="3200">
                <a:solidFill>
                  <a:srgbClr val="0000CC"/>
                </a:solidFill>
                <a:latin typeface="Times New Roman" pitchFamily="18" charset="0"/>
                <a:cs typeface="Times New Roman" pitchFamily="18" charset="0"/>
              </a:rPr>
              <a:t>H: Trong bài văn có những dấu câu nào được sử dụng? </a:t>
            </a:r>
          </a:p>
        </p:txBody>
      </p:sp>
      <p:sp>
        <p:nvSpPr>
          <p:cNvPr id="8" name="AutoShape 11"/>
          <p:cNvSpPr>
            <a:spLocks noChangeArrowheads="1"/>
          </p:cNvSpPr>
          <p:nvPr/>
        </p:nvSpPr>
        <p:spPr bwMode="auto">
          <a:xfrm>
            <a:off x="304800" y="1219200"/>
            <a:ext cx="5181600" cy="990600"/>
          </a:xfrm>
          <a:prstGeom prst="horizontalScroll">
            <a:avLst>
              <a:gd name="adj" fmla="val 12500"/>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p:spPr>
        <p:txBody>
          <a:bodyPr wrap="none" anchor="ctr"/>
          <a:lstStyle/>
          <a:p>
            <a:pPr algn="ctr">
              <a:defRPr/>
            </a:pPr>
            <a:r>
              <a:rPr lang="en-US" sz="3600" dirty="0" err="1">
                <a:solidFill>
                  <a:srgbClr val="FF0000"/>
                </a:solidFill>
                <a:latin typeface="Times New Roman" pitchFamily="18" charset="0"/>
                <a:cs typeface="Times New Roman" pitchFamily="18" charset="0"/>
              </a:rPr>
              <a:t>Tìm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hiểu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nội</a:t>
            </a:r>
            <a:r>
              <a:rPr lang="en-US" sz="3600" dirty="0">
                <a:solidFill>
                  <a:srgbClr val="FF0000"/>
                </a:solidFill>
                <a:latin typeface="Times New Roman" pitchFamily="18" charset="0"/>
                <a:cs typeface="Times New Roman" pitchFamily="18" charset="0"/>
              </a:rPr>
              <a:t> dung </a:t>
            </a:r>
            <a:r>
              <a:rPr lang="en-US" sz="3600" dirty="0" err="1">
                <a:solidFill>
                  <a:srgbClr val="FF0000"/>
                </a:solidFill>
                <a:latin typeface="Times New Roman" pitchFamily="18" charset="0"/>
                <a:cs typeface="Times New Roman" pitchFamily="18" charset="0"/>
              </a:rPr>
              <a:t>bài</a:t>
            </a:r>
            <a:endParaRPr lang="en-US" sz="3600" dirty="0">
              <a:solidFill>
                <a:srgbClr val="FF0000"/>
              </a:solidFill>
              <a:latin typeface="Times New Roman" pitchFamily="18" charset="0"/>
              <a:cs typeface="Times New Roman" pitchFamily="18" charset="0"/>
            </a:endParaRPr>
          </a:p>
        </p:txBody>
      </p:sp>
      <p:pic>
        <p:nvPicPr>
          <p:cNvPr id="48133" name="Picture 7" descr="0003-3"/>
          <p:cNvPicPr>
            <a:picLocks noChangeAspect="1" noChangeArrowheads="1" noCrop="1"/>
          </p:cNvPicPr>
          <p:nvPr/>
        </p:nvPicPr>
        <p:blipFill>
          <a:blip r:embed="rId2"/>
          <a:srcRect/>
          <a:stretch>
            <a:fillRect/>
          </a:stretch>
        </p:blipFill>
        <p:spPr bwMode="auto">
          <a:xfrm flipH="1">
            <a:off x="7239000" y="1778000"/>
            <a:ext cx="1600200" cy="2413000"/>
          </a:xfrm>
          <a:prstGeom prst="rect">
            <a:avLst/>
          </a:prstGeom>
          <a:noFill/>
          <a:ln w="9525">
            <a:noFill/>
            <a:miter lim="800000"/>
            <a:headEnd/>
            <a:tailEnd/>
          </a:ln>
        </p:spPr>
      </p:pic>
      <p:pic>
        <p:nvPicPr>
          <p:cNvPr id="48134" name="Picture 14" descr="ctree"/>
          <p:cNvPicPr>
            <a:picLocks noChangeAspect="1" noChangeArrowheads="1" noCrop="1"/>
          </p:cNvPicPr>
          <p:nvPr/>
        </p:nvPicPr>
        <p:blipFill>
          <a:blip r:embed="rId3"/>
          <a:srcRect/>
          <a:stretch>
            <a:fillRect/>
          </a:stretch>
        </p:blipFill>
        <p:spPr bwMode="auto">
          <a:xfrm>
            <a:off x="7467600" y="5638800"/>
            <a:ext cx="1752600" cy="1219200"/>
          </a:xfrm>
          <a:prstGeom prst="rect">
            <a:avLst/>
          </a:prstGeom>
          <a:noFill/>
          <a:ln w="9525">
            <a:noFill/>
            <a:miter lim="800000"/>
            <a:headEnd/>
            <a:tailEnd/>
          </a:ln>
        </p:spPr>
      </p:pic>
      <p:pic>
        <p:nvPicPr>
          <p:cNvPr id="48135" name="Picture 14" descr="ctree"/>
          <p:cNvPicPr>
            <a:picLocks noChangeAspect="1" noChangeArrowheads="1" noCrop="1"/>
          </p:cNvPicPr>
          <p:nvPr/>
        </p:nvPicPr>
        <p:blipFill>
          <a:blip r:embed="rId3"/>
          <a:srcRect/>
          <a:stretch>
            <a:fillRect/>
          </a:stretch>
        </p:blipFill>
        <p:spPr bwMode="auto">
          <a:xfrm>
            <a:off x="5486400" y="5638800"/>
            <a:ext cx="1752600" cy="1219200"/>
          </a:xfrm>
          <a:prstGeom prst="rect">
            <a:avLst/>
          </a:prstGeom>
          <a:noFill/>
          <a:ln w="9525">
            <a:noFill/>
            <a:miter lim="800000"/>
            <a:headEnd/>
            <a:tailEnd/>
          </a:ln>
        </p:spPr>
      </p:pic>
      <p:pic>
        <p:nvPicPr>
          <p:cNvPr id="48136" name="Picture 14" descr="ctree"/>
          <p:cNvPicPr>
            <a:picLocks noChangeAspect="1" noChangeArrowheads="1" noCrop="1"/>
          </p:cNvPicPr>
          <p:nvPr/>
        </p:nvPicPr>
        <p:blipFill>
          <a:blip r:embed="rId3"/>
          <a:srcRect/>
          <a:stretch>
            <a:fillRect/>
          </a:stretch>
        </p:blipFill>
        <p:spPr bwMode="auto">
          <a:xfrm>
            <a:off x="3505200" y="5638800"/>
            <a:ext cx="1752600" cy="1219200"/>
          </a:xfrm>
          <a:prstGeom prst="rect">
            <a:avLst/>
          </a:prstGeom>
          <a:noFill/>
          <a:ln w="9525">
            <a:noFill/>
            <a:miter lim="800000"/>
            <a:headEnd/>
            <a:tailEnd/>
          </a:ln>
        </p:spPr>
      </p:pic>
      <p:pic>
        <p:nvPicPr>
          <p:cNvPr id="48137" name="Picture 14" descr="ctree"/>
          <p:cNvPicPr>
            <a:picLocks noChangeAspect="1" noChangeArrowheads="1" noCrop="1"/>
          </p:cNvPicPr>
          <p:nvPr/>
        </p:nvPicPr>
        <p:blipFill>
          <a:blip r:embed="rId3"/>
          <a:srcRect/>
          <a:stretch>
            <a:fillRect/>
          </a:stretch>
        </p:blipFill>
        <p:spPr bwMode="auto">
          <a:xfrm>
            <a:off x="1676400" y="5638800"/>
            <a:ext cx="1752600" cy="1219200"/>
          </a:xfrm>
          <a:prstGeom prst="rect">
            <a:avLst/>
          </a:prstGeom>
          <a:noFill/>
          <a:ln w="9525">
            <a:noFill/>
            <a:miter lim="800000"/>
            <a:headEnd/>
            <a:tailEnd/>
          </a:ln>
        </p:spPr>
      </p:pic>
      <p:pic>
        <p:nvPicPr>
          <p:cNvPr id="48138" name="Picture 14" descr="ctree"/>
          <p:cNvPicPr>
            <a:picLocks noChangeAspect="1" noChangeArrowheads="1" noCrop="1"/>
          </p:cNvPicPr>
          <p:nvPr/>
        </p:nvPicPr>
        <p:blipFill>
          <a:blip r:embed="rId3"/>
          <a:srcRect/>
          <a:stretch>
            <a:fillRect/>
          </a:stretch>
        </p:blipFill>
        <p:spPr bwMode="auto">
          <a:xfrm>
            <a:off x="-152400" y="5638800"/>
            <a:ext cx="1752600" cy="1219200"/>
          </a:xfrm>
          <a:prstGeom prst="rect">
            <a:avLst/>
          </a:prstGeom>
          <a:noFill/>
          <a:ln w="9525">
            <a:noFill/>
            <a:miter lim="800000"/>
            <a:headEnd/>
            <a:tailEnd/>
          </a:ln>
        </p:spPr>
      </p:pic>
      <p:sp>
        <p:nvSpPr>
          <p:cNvPr id="9228" name="TextBox 11"/>
          <p:cNvSpPr txBox="1">
            <a:spLocks noChangeArrowheads="1"/>
          </p:cNvSpPr>
          <p:nvPr/>
        </p:nvSpPr>
        <p:spPr bwMode="auto">
          <a:xfrm>
            <a:off x="457200" y="533400"/>
            <a:ext cx="7391400" cy="701675"/>
          </a:xfrm>
          <a:prstGeom prst="rect">
            <a:avLst/>
          </a:prstGeom>
          <a:noFill/>
          <a:ln w="9525">
            <a:noFill/>
            <a:miter lim="800000"/>
            <a:headEnd/>
            <a:tailEnd/>
          </a:ln>
        </p:spPr>
        <p:txBody>
          <a:bodyPr>
            <a:spAutoFit/>
          </a:bodyPr>
          <a:lstStyle/>
          <a:p>
            <a:r>
              <a:rPr lang="en-US" sz="2400">
                <a:solidFill>
                  <a:srgbClr val="0000FF"/>
                </a:solidFill>
                <a:effectLst>
                  <a:outerShdw blurRad="38100" dist="38100" dir="2700000" algn="tl">
                    <a:srgbClr val="C0C0C0"/>
                  </a:outerShdw>
                </a:effectLst>
                <a:latin typeface="Times New Roman" pitchFamily="18" charset="0"/>
                <a:cs typeface="Times New Roman" pitchFamily="18" charset="0"/>
              </a:rPr>
              <a:t>Chính tả ( Nghe – viết )</a:t>
            </a:r>
            <a:r>
              <a:rPr lang="en-US" sz="320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400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200">
                <a:solidFill>
                  <a:srgbClr val="0000FF"/>
                </a:solidFill>
                <a:effectLst>
                  <a:outerShdw blurRad="38100" dist="38100" dir="2700000" algn="tl">
                    <a:srgbClr val="C0C0C0"/>
                  </a:outerShdw>
                </a:effectLst>
                <a:latin typeface="Times New Roman" pitchFamily="18" charset="0"/>
                <a:cs typeface="Times New Roman" pitchFamily="18" charset="0"/>
              </a:rPr>
              <a:t>Quê hương ruột thịt</a:t>
            </a:r>
          </a:p>
        </p:txBody>
      </p:sp>
      <p:sp>
        <p:nvSpPr>
          <p:cNvPr id="11" name="Text Box 20"/>
          <p:cNvSpPr txBox="1">
            <a:spLocks noChangeArrowheads="1"/>
          </p:cNvSpPr>
          <p:nvPr/>
        </p:nvSpPr>
        <p:spPr bwMode="auto">
          <a:xfrm>
            <a:off x="838200" y="4648200"/>
            <a:ext cx="8001000" cy="579438"/>
          </a:xfrm>
          <a:prstGeom prst="rect">
            <a:avLst/>
          </a:prstGeom>
          <a:solidFill>
            <a:schemeClr val="accent1">
              <a:lumMod val="40000"/>
              <a:lumOff val="60000"/>
            </a:schemeClr>
          </a:solidFill>
          <a:ln w="9525">
            <a:noFill/>
            <a:miter lim="800000"/>
            <a:headEnd/>
            <a:tailEnd/>
          </a:ln>
        </p:spPr>
        <p:txBody>
          <a:bodyPr>
            <a:spAutoFit/>
          </a:bodyPr>
          <a:lstStyle/>
          <a:p>
            <a:pPr>
              <a:spcBef>
                <a:spcPct val="50000"/>
              </a:spcBef>
            </a:pPr>
            <a:r>
              <a:rPr lang="en-US" sz="2400">
                <a:solidFill>
                  <a:srgbClr val="FF0000"/>
                </a:solidFill>
                <a:latin typeface="Times New Roman" pitchFamily="18" charset="0"/>
              </a:rPr>
              <a:t>- </a:t>
            </a:r>
            <a:r>
              <a:rPr lang="en-US" sz="3200">
                <a:solidFill>
                  <a:srgbClr val="FF0000"/>
                </a:solidFill>
                <a:latin typeface="Times New Roman" pitchFamily="18" charset="0"/>
              </a:rPr>
              <a:t>Dấu chấm, dấu phẩy, dấu 3 chấm.</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3"/>
          <p:cNvSpPr>
            <a:spLocks noChangeArrowheads="1"/>
          </p:cNvSpPr>
          <p:nvPr/>
        </p:nvSpPr>
        <p:spPr bwMode="auto">
          <a:xfrm>
            <a:off x="381000" y="2286000"/>
            <a:ext cx="6705600" cy="1625600"/>
          </a:xfrm>
          <a:prstGeom prst="cloudCallout">
            <a:avLst>
              <a:gd name="adj1" fmla="val 44861"/>
              <a:gd name="adj2" fmla="val 75389"/>
            </a:avLst>
          </a:prstGeom>
          <a:noFill/>
          <a:ln w="38100">
            <a:solidFill>
              <a:srgbClr val="0000FF"/>
            </a:solidFill>
            <a:round/>
            <a:headEnd/>
            <a:tailEnd/>
          </a:ln>
        </p:spPr>
        <p:txBody>
          <a:bodyPr lIns="9144" rIns="9144">
            <a:spAutoFit/>
          </a:bodyPr>
          <a:lstStyle/>
          <a:p>
            <a:pPr algn="ctr" eaLnBrk="1" hangingPunct="1">
              <a:spcBef>
                <a:spcPct val="50000"/>
              </a:spcBef>
              <a:buClr>
                <a:srgbClr val="00CC99"/>
              </a:buClr>
              <a:buFont typeface="Wingdings" pitchFamily="2" charset="2"/>
              <a:buNone/>
            </a:pPr>
            <a:r>
              <a:rPr lang="en-US" sz="3200">
                <a:solidFill>
                  <a:srgbClr val="0000CC"/>
                </a:solidFill>
                <a:latin typeface="Times New Roman" pitchFamily="18" charset="0"/>
                <a:cs typeface="Times New Roman" pitchFamily="18" charset="0"/>
              </a:rPr>
              <a:t>H: Trong bài văn những chữ nào phải viết hoa?</a:t>
            </a:r>
          </a:p>
        </p:txBody>
      </p:sp>
      <p:sp>
        <p:nvSpPr>
          <p:cNvPr id="8" name="AutoShape 11"/>
          <p:cNvSpPr>
            <a:spLocks noChangeArrowheads="1"/>
          </p:cNvSpPr>
          <p:nvPr/>
        </p:nvSpPr>
        <p:spPr bwMode="auto">
          <a:xfrm>
            <a:off x="228600" y="1371600"/>
            <a:ext cx="5181600" cy="990600"/>
          </a:xfrm>
          <a:prstGeom prst="horizontalScroll">
            <a:avLst>
              <a:gd name="adj" fmla="val 12500"/>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p:spPr>
        <p:txBody>
          <a:bodyPr wrap="none" anchor="ctr"/>
          <a:lstStyle/>
          <a:p>
            <a:pPr algn="ctr">
              <a:defRPr/>
            </a:pPr>
            <a:r>
              <a:rPr lang="en-US" sz="3600" dirty="0" err="1">
                <a:solidFill>
                  <a:srgbClr val="FF0000"/>
                </a:solidFill>
                <a:latin typeface="Times New Roman" pitchFamily="18" charset="0"/>
                <a:cs typeface="Times New Roman" pitchFamily="18" charset="0"/>
              </a:rPr>
              <a:t>Tìm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hiểu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nội</a:t>
            </a:r>
            <a:r>
              <a:rPr lang="en-US" sz="3600" dirty="0">
                <a:solidFill>
                  <a:srgbClr val="FF0000"/>
                </a:solidFill>
                <a:latin typeface="Times New Roman" pitchFamily="18" charset="0"/>
                <a:cs typeface="Times New Roman" pitchFamily="18" charset="0"/>
              </a:rPr>
              <a:t> dung </a:t>
            </a:r>
            <a:r>
              <a:rPr lang="en-US" sz="3600" dirty="0" err="1">
                <a:solidFill>
                  <a:srgbClr val="FF0000"/>
                </a:solidFill>
                <a:latin typeface="Times New Roman" pitchFamily="18" charset="0"/>
                <a:cs typeface="Times New Roman" pitchFamily="18" charset="0"/>
              </a:rPr>
              <a:t>bài</a:t>
            </a:r>
            <a:endParaRPr lang="en-US" sz="3600" dirty="0">
              <a:solidFill>
                <a:srgbClr val="FF0000"/>
              </a:solidFill>
              <a:latin typeface="Times New Roman" pitchFamily="18" charset="0"/>
              <a:cs typeface="Times New Roman" pitchFamily="18" charset="0"/>
            </a:endParaRPr>
          </a:p>
        </p:txBody>
      </p:sp>
      <p:pic>
        <p:nvPicPr>
          <p:cNvPr id="47109" name="Picture 7" descr="0003-3"/>
          <p:cNvPicPr>
            <a:picLocks noChangeAspect="1" noChangeArrowheads="1" noCrop="1"/>
          </p:cNvPicPr>
          <p:nvPr/>
        </p:nvPicPr>
        <p:blipFill>
          <a:blip r:embed="rId2"/>
          <a:srcRect/>
          <a:stretch>
            <a:fillRect/>
          </a:stretch>
        </p:blipFill>
        <p:spPr bwMode="auto">
          <a:xfrm flipH="1">
            <a:off x="7239000" y="1778000"/>
            <a:ext cx="1600200" cy="2413000"/>
          </a:xfrm>
          <a:prstGeom prst="rect">
            <a:avLst/>
          </a:prstGeom>
          <a:noFill/>
          <a:ln w="9525">
            <a:noFill/>
            <a:miter lim="800000"/>
            <a:headEnd/>
            <a:tailEnd/>
          </a:ln>
        </p:spPr>
      </p:pic>
      <p:pic>
        <p:nvPicPr>
          <p:cNvPr id="47110" name="Picture 14" descr="ctree"/>
          <p:cNvPicPr>
            <a:picLocks noChangeAspect="1" noChangeArrowheads="1" noCrop="1"/>
          </p:cNvPicPr>
          <p:nvPr/>
        </p:nvPicPr>
        <p:blipFill>
          <a:blip r:embed="rId3"/>
          <a:srcRect/>
          <a:stretch>
            <a:fillRect/>
          </a:stretch>
        </p:blipFill>
        <p:spPr bwMode="auto">
          <a:xfrm>
            <a:off x="7467600" y="5638800"/>
            <a:ext cx="1752600" cy="1219200"/>
          </a:xfrm>
          <a:prstGeom prst="rect">
            <a:avLst/>
          </a:prstGeom>
          <a:noFill/>
          <a:ln w="9525">
            <a:noFill/>
            <a:miter lim="800000"/>
            <a:headEnd/>
            <a:tailEnd/>
          </a:ln>
        </p:spPr>
      </p:pic>
      <p:pic>
        <p:nvPicPr>
          <p:cNvPr id="47111" name="Picture 14" descr="ctree"/>
          <p:cNvPicPr>
            <a:picLocks noChangeAspect="1" noChangeArrowheads="1" noCrop="1"/>
          </p:cNvPicPr>
          <p:nvPr/>
        </p:nvPicPr>
        <p:blipFill>
          <a:blip r:embed="rId3"/>
          <a:srcRect/>
          <a:stretch>
            <a:fillRect/>
          </a:stretch>
        </p:blipFill>
        <p:spPr bwMode="auto">
          <a:xfrm>
            <a:off x="5486400" y="5638800"/>
            <a:ext cx="1752600" cy="1219200"/>
          </a:xfrm>
          <a:prstGeom prst="rect">
            <a:avLst/>
          </a:prstGeom>
          <a:noFill/>
          <a:ln w="9525">
            <a:noFill/>
            <a:miter lim="800000"/>
            <a:headEnd/>
            <a:tailEnd/>
          </a:ln>
        </p:spPr>
      </p:pic>
      <p:pic>
        <p:nvPicPr>
          <p:cNvPr id="47112" name="Picture 14" descr="ctree"/>
          <p:cNvPicPr>
            <a:picLocks noChangeAspect="1" noChangeArrowheads="1" noCrop="1"/>
          </p:cNvPicPr>
          <p:nvPr/>
        </p:nvPicPr>
        <p:blipFill>
          <a:blip r:embed="rId3"/>
          <a:srcRect/>
          <a:stretch>
            <a:fillRect/>
          </a:stretch>
        </p:blipFill>
        <p:spPr bwMode="auto">
          <a:xfrm>
            <a:off x="3505200" y="5638800"/>
            <a:ext cx="1752600" cy="1219200"/>
          </a:xfrm>
          <a:prstGeom prst="rect">
            <a:avLst/>
          </a:prstGeom>
          <a:noFill/>
          <a:ln w="9525">
            <a:noFill/>
            <a:miter lim="800000"/>
            <a:headEnd/>
            <a:tailEnd/>
          </a:ln>
        </p:spPr>
      </p:pic>
      <p:pic>
        <p:nvPicPr>
          <p:cNvPr id="47113" name="Picture 14" descr="ctree"/>
          <p:cNvPicPr>
            <a:picLocks noChangeAspect="1" noChangeArrowheads="1" noCrop="1"/>
          </p:cNvPicPr>
          <p:nvPr/>
        </p:nvPicPr>
        <p:blipFill>
          <a:blip r:embed="rId3"/>
          <a:srcRect/>
          <a:stretch>
            <a:fillRect/>
          </a:stretch>
        </p:blipFill>
        <p:spPr bwMode="auto">
          <a:xfrm>
            <a:off x="1676400" y="5638800"/>
            <a:ext cx="1752600" cy="1219200"/>
          </a:xfrm>
          <a:prstGeom prst="rect">
            <a:avLst/>
          </a:prstGeom>
          <a:noFill/>
          <a:ln w="9525">
            <a:noFill/>
            <a:miter lim="800000"/>
            <a:headEnd/>
            <a:tailEnd/>
          </a:ln>
        </p:spPr>
      </p:pic>
      <p:pic>
        <p:nvPicPr>
          <p:cNvPr id="47114" name="Picture 14" descr="ctree"/>
          <p:cNvPicPr>
            <a:picLocks noChangeAspect="1" noChangeArrowheads="1" noCrop="1"/>
          </p:cNvPicPr>
          <p:nvPr/>
        </p:nvPicPr>
        <p:blipFill>
          <a:blip r:embed="rId3"/>
          <a:srcRect/>
          <a:stretch>
            <a:fillRect/>
          </a:stretch>
        </p:blipFill>
        <p:spPr bwMode="auto">
          <a:xfrm>
            <a:off x="-152400" y="5638800"/>
            <a:ext cx="1752600" cy="1219200"/>
          </a:xfrm>
          <a:prstGeom prst="rect">
            <a:avLst/>
          </a:prstGeom>
          <a:noFill/>
          <a:ln w="9525">
            <a:noFill/>
            <a:miter lim="800000"/>
            <a:headEnd/>
            <a:tailEnd/>
          </a:ln>
        </p:spPr>
      </p:pic>
      <p:pic>
        <p:nvPicPr>
          <p:cNvPr id="47115" name="Picture 52" descr="DSTARS-P"/>
          <p:cNvPicPr>
            <a:picLocks noChangeAspect="1" noChangeArrowheads="1" noCrop="1"/>
          </p:cNvPicPr>
          <p:nvPr/>
        </p:nvPicPr>
        <p:blipFill>
          <a:blip r:embed="rId4">
            <a:lum contrast="-6000"/>
          </a:blip>
          <a:srcRect/>
          <a:stretch>
            <a:fillRect/>
          </a:stretch>
        </p:blipFill>
        <p:spPr bwMode="auto">
          <a:xfrm>
            <a:off x="457200" y="4572000"/>
            <a:ext cx="1143000" cy="1155700"/>
          </a:xfrm>
          <a:prstGeom prst="rect">
            <a:avLst/>
          </a:prstGeom>
          <a:noFill/>
          <a:ln w="9525">
            <a:noFill/>
            <a:miter lim="800000"/>
            <a:headEnd/>
            <a:tailEnd/>
          </a:ln>
        </p:spPr>
      </p:pic>
      <p:sp>
        <p:nvSpPr>
          <p:cNvPr id="9228" name="TextBox 11"/>
          <p:cNvSpPr txBox="1">
            <a:spLocks noChangeArrowheads="1"/>
          </p:cNvSpPr>
          <p:nvPr/>
        </p:nvSpPr>
        <p:spPr bwMode="auto">
          <a:xfrm>
            <a:off x="381000" y="609600"/>
            <a:ext cx="7391400" cy="701675"/>
          </a:xfrm>
          <a:prstGeom prst="rect">
            <a:avLst/>
          </a:prstGeom>
          <a:noFill/>
          <a:ln w="9525">
            <a:noFill/>
            <a:miter lim="800000"/>
            <a:headEnd/>
            <a:tailEnd/>
          </a:ln>
        </p:spPr>
        <p:txBody>
          <a:bodyPr>
            <a:spAutoFit/>
          </a:bodyPr>
          <a:lstStyle/>
          <a:p>
            <a:r>
              <a:rPr lang="en-US" sz="2400">
                <a:solidFill>
                  <a:srgbClr val="0000FF"/>
                </a:solidFill>
                <a:effectLst>
                  <a:outerShdw blurRad="38100" dist="38100" dir="2700000" algn="tl">
                    <a:srgbClr val="C0C0C0"/>
                  </a:outerShdw>
                </a:effectLst>
                <a:latin typeface="Times New Roman" pitchFamily="18" charset="0"/>
                <a:cs typeface="Times New Roman" pitchFamily="18" charset="0"/>
              </a:rPr>
              <a:t>Chính tả ( Nghe – viết )</a:t>
            </a:r>
            <a:r>
              <a:rPr lang="en-US" sz="320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400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200">
                <a:solidFill>
                  <a:srgbClr val="0000FF"/>
                </a:solidFill>
                <a:effectLst>
                  <a:outerShdw blurRad="38100" dist="38100" dir="2700000" algn="tl">
                    <a:srgbClr val="C0C0C0"/>
                  </a:outerShdw>
                </a:effectLst>
                <a:latin typeface="Times New Roman" pitchFamily="18" charset="0"/>
                <a:cs typeface="Times New Roman" pitchFamily="18" charset="0"/>
              </a:rPr>
              <a:t>Quê hương ruột thịt</a:t>
            </a:r>
          </a:p>
        </p:txBody>
      </p:sp>
      <p:sp>
        <p:nvSpPr>
          <p:cNvPr id="11" name="Text Box 20"/>
          <p:cNvSpPr txBox="1">
            <a:spLocks noChangeArrowheads="1"/>
          </p:cNvSpPr>
          <p:nvPr/>
        </p:nvSpPr>
        <p:spPr bwMode="auto">
          <a:xfrm>
            <a:off x="533400" y="4419600"/>
            <a:ext cx="8001000" cy="946150"/>
          </a:xfrm>
          <a:prstGeom prst="rect">
            <a:avLst/>
          </a:prstGeom>
          <a:solidFill>
            <a:schemeClr val="accent1">
              <a:lumMod val="40000"/>
              <a:lumOff val="60000"/>
            </a:schemeClr>
          </a:solidFill>
          <a:ln w="9525">
            <a:noFill/>
            <a:miter lim="800000"/>
            <a:headEnd/>
            <a:tailEnd/>
          </a:ln>
        </p:spPr>
        <p:txBody>
          <a:bodyPr>
            <a:spAutoFit/>
          </a:bodyPr>
          <a:lstStyle/>
          <a:p>
            <a:pPr>
              <a:spcBef>
                <a:spcPct val="50000"/>
              </a:spcBef>
            </a:pPr>
            <a:r>
              <a:rPr lang="en-US" sz="2400">
                <a:solidFill>
                  <a:srgbClr val="FF0000"/>
                </a:solidFill>
                <a:latin typeface="Times New Roman" pitchFamily="18" charset="0"/>
              </a:rPr>
              <a:t>- </a:t>
            </a:r>
            <a:r>
              <a:rPr lang="en-US" sz="2800">
                <a:solidFill>
                  <a:srgbClr val="FF0000"/>
                </a:solidFill>
                <a:latin typeface="Times New Roman" pitchFamily="18" charset="0"/>
              </a:rPr>
              <a:t>Chữ Sứ phải viết hoa vì tên riêng của người ; Chỉ, Chính, Chị, Và là chữ đầu câu. Chữ Quê là tên bài.</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2362200" y="2527300"/>
            <a:ext cx="6627813" cy="2936875"/>
          </a:xfrm>
          <a:prstGeom prst="cloudCallout">
            <a:avLst>
              <a:gd name="adj1" fmla="val -59528"/>
              <a:gd name="adj2" fmla="val -29981"/>
            </a:avLst>
          </a:prstGeom>
          <a:noFill/>
          <a:ln w="38100">
            <a:solidFill>
              <a:srgbClr val="FF0000"/>
            </a:solidFill>
            <a:round/>
            <a:headEnd/>
            <a:tailEnd/>
          </a:ln>
        </p:spPr>
        <p:txBody>
          <a:bodyPr lIns="9144" rIns="9144">
            <a:spAutoFit/>
          </a:bodyPr>
          <a:lstStyle/>
          <a:p>
            <a:pPr algn="ctr" eaLnBrk="1" hangingPunct="1">
              <a:spcBef>
                <a:spcPct val="50000"/>
              </a:spcBef>
              <a:buClr>
                <a:srgbClr val="00CC99"/>
              </a:buClr>
              <a:buFont typeface="Wingdings" pitchFamily="2" charset="2"/>
              <a:buNone/>
            </a:pPr>
            <a:r>
              <a:rPr lang="en-US" sz="4000">
                <a:solidFill>
                  <a:srgbClr val="0000CC"/>
                </a:solidFill>
                <a:latin typeface="Times New Roman" pitchFamily="18" charset="0"/>
                <a:cs typeface="Times New Roman" pitchFamily="18" charset="0"/>
              </a:rPr>
              <a:t>H: Nêu từ khó dễ lẫn khi viết chính tả.</a:t>
            </a:r>
          </a:p>
        </p:txBody>
      </p:sp>
      <p:sp>
        <p:nvSpPr>
          <p:cNvPr id="12" name="AutoShape 11"/>
          <p:cNvSpPr>
            <a:spLocks noChangeArrowheads="1"/>
          </p:cNvSpPr>
          <p:nvPr/>
        </p:nvSpPr>
        <p:spPr bwMode="auto">
          <a:xfrm>
            <a:off x="381000" y="1676400"/>
            <a:ext cx="5181600" cy="990600"/>
          </a:xfrm>
          <a:prstGeom prst="horizontalScroll">
            <a:avLst>
              <a:gd name="adj" fmla="val 12500"/>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p:spPr>
        <p:txBody>
          <a:bodyPr wrap="none" anchor="ctr"/>
          <a:lstStyle/>
          <a:p>
            <a:pPr algn="ctr">
              <a:defRPr/>
            </a:pPr>
            <a:r>
              <a:rPr lang="en-US" sz="4000" dirty="0" err="1">
                <a:solidFill>
                  <a:srgbClr val="FF0000"/>
                </a:solidFill>
                <a:latin typeface="Times New Roman" pitchFamily="18" charset="0"/>
                <a:cs typeface="Times New Roman" pitchFamily="18" charset="0"/>
              </a:rPr>
              <a:t>Tìm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hiểu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nội</a:t>
            </a:r>
            <a:r>
              <a:rPr lang="en-US" sz="4000" dirty="0">
                <a:solidFill>
                  <a:srgbClr val="FF0000"/>
                </a:solidFill>
                <a:latin typeface="Times New Roman" pitchFamily="18" charset="0"/>
                <a:cs typeface="Times New Roman" pitchFamily="18" charset="0"/>
              </a:rPr>
              <a:t> dung </a:t>
            </a:r>
            <a:r>
              <a:rPr lang="en-US" sz="4000" dirty="0" err="1">
                <a:solidFill>
                  <a:srgbClr val="FF0000"/>
                </a:solidFill>
                <a:latin typeface="Times New Roman" pitchFamily="18" charset="0"/>
                <a:cs typeface="Times New Roman" pitchFamily="18" charset="0"/>
              </a:rPr>
              <a:t>bài</a:t>
            </a:r>
            <a:endParaRPr lang="en-US" sz="4000" dirty="0">
              <a:solidFill>
                <a:srgbClr val="FF0000"/>
              </a:solidFill>
              <a:latin typeface="Times New Roman" pitchFamily="18" charset="0"/>
              <a:cs typeface="Times New Roman" pitchFamily="18" charset="0"/>
            </a:endParaRPr>
          </a:p>
        </p:txBody>
      </p:sp>
      <p:pic>
        <p:nvPicPr>
          <p:cNvPr id="10" name="Picture 10" descr="63114"/>
          <p:cNvPicPr>
            <a:picLocks noChangeAspect="1" noChangeArrowheads="1" noCrop="1"/>
          </p:cNvPicPr>
          <p:nvPr/>
        </p:nvPicPr>
        <p:blipFill>
          <a:blip r:embed="rId2"/>
          <a:srcRect/>
          <a:stretch>
            <a:fillRect/>
          </a:stretch>
        </p:blipFill>
        <p:spPr bwMode="auto">
          <a:xfrm>
            <a:off x="6705600" y="5410200"/>
            <a:ext cx="1447800" cy="1447800"/>
          </a:xfrm>
          <a:prstGeom prst="rect">
            <a:avLst/>
          </a:prstGeom>
          <a:noFill/>
          <a:ln w="9525">
            <a:noFill/>
            <a:miter lim="800000"/>
            <a:headEnd/>
            <a:tailEnd/>
          </a:ln>
        </p:spPr>
      </p:pic>
      <p:pic>
        <p:nvPicPr>
          <p:cNvPr id="11270" name="Picture 7" descr="0003-3"/>
          <p:cNvPicPr>
            <a:picLocks noChangeAspect="1" noChangeArrowheads="1" noCrop="1"/>
          </p:cNvPicPr>
          <p:nvPr/>
        </p:nvPicPr>
        <p:blipFill>
          <a:blip r:embed="rId3"/>
          <a:srcRect/>
          <a:stretch>
            <a:fillRect/>
          </a:stretch>
        </p:blipFill>
        <p:spPr bwMode="auto">
          <a:xfrm>
            <a:off x="457200" y="2667000"/>
            <a:ext cx="1295400" cy="2413000"/>
          </a:xfrm>
          <a:prstGeom prst="rect">
            <a:avLst/>
          </a:prstGeom>
          <a:noFill/>
          <a:ln w="9525">
            <a:noFill/>
            <a:miter lim="800000"/>
            <a:headEnd/>
            <a:tailEnd/>
          </a:ln>
        </p:spPr>
      </p:pic>
      <p:sp>
        <p:nvSpPr>
          <p:cNvPr id="10247" name="TextBox 11"/>
          <p:cNvSpPr txBox="1">
            <a:spLocks noChangeArrowheads="1"/>
          </p:cNvSpPr>
          <p:nvPr/>
        </p:nvSpPr>
        <p:spPr bwMode="auto">
          <a:xfrm>
            <a:off x="457200" y="838200"/>
            <a:ext cx="7315200" cy="762000"/>
          </a:xfrm>
          <a:prstGeom prst="rect">
            <a:avLst/>
          </a:prstGeom>
          <a:noFill/>
          <a:ln w="9525">
            <a:noFill/>
            <a:miter lim="800000"/>
            <a:headEnd/>
            <a:tailEnd/>
          </a:ln>
        </p:spPr>
        <p:txBody>
          <a:bodyPr>
            <a:spAutoFit/>
          </a:bodyPr>
          <a:lstStyle/>
          <a:p>
            <a:r>
              <a:rPr lang="en-US" sz="2400">
                <a:solidFill>
                  <a:srgbClr val="0000FF"/>
                </a:solidFill>
                <a:effectLst>
                  <a:outerShdw blurRad="38100" dist="38100" dir="2700000" algn="tl">
                    <a:srgbClr val="C0C0C0"/>
                  </a:outerShdw>
                </a:effectLst>
                <a:latin typeface="Times New Roman" pitchFamily="18" charset="0"/>
                <a:cs typeface="Times New Roman" pitchFamily="18" charset="0"/>
              </a:rPr>
              <a:t>Chính tả ( Nghe – viết )</a:t>
            </a:r>
            <a:r>
              <a:rPr lang="en-US" sz="320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440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200">
                <a:solidFill>
                  <a:srgbClr val="0000FF"/>
                </a:solidFill>
                <a:effectLst>
                  <a:outerShdw blurRad="38100" dist="38100" dir="2700000" algn="tl">
                    <a:srgbClr val="C0C0C0"/>
                  </a:outerShdw>
                </a:effectLst>
                <a:latin typeface="Times New Roman" pitchFamily="18" charset="0"/>
                <a:cs typeface="Times New Roman" pitchFamily="18" charset="0"/>
              </a:rPr>
              <a:t>Quê hương ruột thịt</a:t>
            </a:r>
          </a:p>
        </p:txBody>
      </p:sp>
      <p:grpSp>
        <p:nvGrpSpPr>
          <p:cNvPr id="11274" name="Group 10"/>
          <p:cNvGrpSpPr>
            <a:grpSpLocks/>
          </p:cNvGrpSpPr>
          <p:nvPr/>
        </p:nvGrpSpPr>
        <p:grpSpPr bwMode="auto">
          <a:xfrm>
            <a:off x="106363" y="0"/>
            <a:ext cx="9037637" cy="6553200"/>
            <a:chOff x="48" y="-6"/>
            <a:chExt cx="5631" cy="4271"/>
          </a:xfrm>
        </p:grpSpPr>
        <p:pic>
          <p:nvPicPr>
            <p:cNvPr id="11275" name="Picture 15" descr="XMSTRER2"/>
            <p:cNvPicPr>
              <a:picLocks noChangeAspect="1" noChangeArrowheads="1"/>
            </p:cNvPicPr>
            <p:nvPr/>
          </p:nvPicPr>
          <p:blipFill>
            <a:blip r:embed="rId4"/>
            <a:srcRect/>
            <a:stretch>
              <a:fillRect/>
            </a:stretch>
          </p:blipFill>
          <p:spPr bwMode="auto">
            <a:xfrm flipH="1">
              <a:off x="144" y="672"/>
              <a:ext cx="139" cy="2928"/>
            </a:xfrm>
            <a:prstGeom prst="rect">
              <a:avLst/>
            </a:prstGeom>
            <a:noFill/>
            <a:ln w="9525">
              <a:noFill/>
              <a:miter lim="800000"/>
              <a:headEnd/>
              <a:tailEnd/>
            </a:ln>
          </p:spPr>
        </p:pic>
        <p:pic>
          <p:nvPicPr>
            <p:cNvPr id="11276" name="Picture 15" descr="XMSTRER2"/>
            <p:cNvPicPr>
              <a:picLocks noChangeAspect="1" noChangeArrowheads="1"/>
            </p:cNvPicPr>
            <p:nvPr/>
          </p:nvPicPr>
          <p:blipFill>
            <a:blip r:embed="rId4"/>
            <a:srcRect/>
            <a:stretch>
              <a:fillRect/>
            </a:stretch>
          </p:blipFill>
          <p:spPr bwMode="auto">
            <a:xfrm>
              <a:off x="5485" y="480"/>
              <a:ext cx="143" cy="3024"/>
            </a:xfrm>
            <a:prstGeom prst="rect">
              <a:avLst/>
            </a:prstGeom>
            <a:noFill/>
            <a:ln w="9525">
              <a:noFill/>
              <a:miter lim="800000"/>
              <a:headEnd/>
              <a:tailEnd/>
            </a:ln>
          </p:spPr>
        </p:pic>
        <p:pic>
          <p:nvPicPr>
            <p:cNvPr id="11277" name="Picture 15" descr="XMSTRER2"/>
            <p:cNvPicPr>
              <a:picLocks noChangeAspect="1" noChangeArrowheads="1"/>
            </p:cNvPicPr>
            <p:nvPr/>
          </p:nvPicPr>
          <p:blipFill>
            <a:blip r:embed="rId4"/>
            <a:srcRect/>
            <a:stretch>
              <a:fillRect/>
            </a:stretch>
          </p:blipFill>
          <p:spPr bwMode="auto">
            <a:xfrm rot="5400000">
              <a:off x="2839" y="-1769"/>
              <a:ext cx="177" cy="3744"/>
            </a:xfrm>
            <a:prstGeom prst="rect">
              <a:avLst/>
            </a:prstGeom>
            <a:noFill/>
            <a:ln w="9525">
              <a:noFill/>
              <a:miter lim="800000"/>
              <a:headEnd/>
              <a:tailEnd/>
            </a:ln>
          </p:spPr>
        </p:pic>
        <p:pic>
          <p:nvPicPr>
            <p:cNvPr id="11278" name="Picture 7" descr="CRNRC406"/>
            <p:cNvPicPr>
              <a:picLocks noChangeAspect="1" noChangeArrowheads="1"/>
            </p:cNvPicPr>
            <p:nvPr/>
          </p:nvPicPr>
          <p:blipFill>
            <a:blip r:embed="rId5"/>
            <a:srcRect/>
            <a:stretch>
              <a:fillRect/>
            </a:stretch>
          </p:blipFill>
          <p:spPr bwMode="auto">
            <a:xfrm>
              <a:off x="105" y="-6"/>
              <a:ext cx="951" cy="678"/>
            </a:xfrm>
            <a:prstGeom prst="rect">
              <a:avLst/>
            </a:prstGeom>
            <a:noFill/>
            <a:ln w="9525">
              <a:noFill/>
              <a:miter lim="800000"/>
              <a:headEnd/>
              <a:tailEnd/>
            </a:ln>
          </p:spPr>
        </p:pic>
        <p:pic>
          <p:nvPicPr>
            <p:cNvPr id="11279" name="Picture 8" descr="CRNRC405"/>
            <p:cNvPicPr>
              <a:picLocks noChangeAspect="1" noChangeArrowheads="1"/>
            </p:cNvPicPr>
            <p:nvPr/>
          </p:nvPicPr>
          <p:blipFill>
            <a:blip r:embed="rId6"/>
            <a:srcRect/>
            <a:stretch>
              <a:fillRect/>
            </a:stretch>
          </p:blipFill>
          <p:spPr bwMode="auto">
            <a:xfrm>
              <a:off x="4788" y="0"/>
              <a:ext cx="876" cy="563"/>
            </a:xfrm>
            <a:prstGeom prst="rect">
              <a:avLst/>
            </a:prstGeom>
            <a:noFill/>
            <a:ln w="9525">
              <a:noFill/>
              <a:miter lim="800000"/>
              <a:headEnd/>
              <a:tailEnd/>
            </a:ln>
          </p:spPr>
        </p:pic>
        <p:pic>
          <p:nvPicPr>
            <p:cNvPr id="11280" name="Picture 9" descr="CRNRC408"/>
            <p:cNvPicPr>
              <a:picLocks noChangeAspect="1" noChangeArrowheads="1"/>
            </p:cNvPicPr>
            <p:nvPr/>
          </p:nvPicPr>
          <p:blipFill>
            <a:blip r:embed="rId7"/>
            <a:srcRect/>
            <a:stretch>
              <a:fillRect/>
            </a:stretch>
          </p:blipFill>
          <p:spPr bwMode="auto">
            <a:xfrm>
              <a:off x="4719" y="3552"/>
              <a:ext cx="960" cy="713"/>
            </a:xfrm>
            <a:prstGeom prst="rect">
              <a:avLst/>
            </a:prstGeom>
            <a:noFill/>
            <a:ln w="9525">
              <a:noFill/>
              <a:miter lim="800000"/>
              <a:headEnd/>
              <a:tailEnd/>
            </a:ln>
          </p:spPr>
        </p:pic>
        <p:pic>
          <p:nvPicPr>
            <p:cNvPr id="11281" name="Picture 10" descr="CRNRC407"/>
            <p:cNvPicPr>
              <a:picLocks noChangeAspect="1" noChangeArrowheads="1"/>
            </p:cNvPicPr>
            <p:nvPr/>
          </p:nvPicPr>
          <p:blipFill>
            <a:blip r:embed="rId8"/>
            <a:srcRect/>
            <a:stretch>
              <a:fillRect/>
            </a:stretch>
          </p:blipFill>
          <p:spPr bwMode="auto">
            <a:xfrm>
              <a:off x="48" y="3614"/>
              <a:ext cx="1008" cy="610"/>
            </a:xfrm>
            <a:prstGeom prst="rect">
              <a:avLst/>
            </a:prstGeom>
            <a:noFill/>
            <a:ln w="9525">
              <a:noFill/>
              <a:miter lim="800000"/>
              <a:headEnd/>
              <a:tailEnd/>
            </a:ln>
          </p:spPr>
        </p:pic>
        <p:pic>
          <p:nvPicPr>
            <p:cNvPr id="11282" name="Picture 15" descr="XMSTRER2"/>
            <p:cNvPicPr>
              <a:picLocks noChangeAspect="1" noChangeArrowheads="1"/>
            </p:cNvPicPr>
            <p:nvPr/>
          </p:nvPicPr>
          <p:blipFill>
            <a:blip r:embed="rId4"/>
            <a:srcRect/>
            <a:stretch>
              <a:fillRect/>
            </a:stretch>
          </p:blipFill>
          <p:spPr bwMode="auto">
            <a:xfrm rot="16200000">
              <a:off x="2813" y="2264"/>
              <a:ext cx="176" cy="3732"/>
            </a:xfrm>
            <a:prstGeom prst="rect">
              <a:avLst/>
            </a:prstGeom>
            <a:noFill/>
            <a:ln w="9525">
              <a:noFill/>
              <a:miter lim="800000"/>
              <a:headEnd/>
              <a:tailEnd/>
            </a:ln>
          </p:spPr>
        </p:pic>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267874"/>
  <p:tag name="VIOLETTITLE" val="Chính tả(lớp 3) Bài : Quê hương ruột thịt"/>
  <p:tag name="VIOLETLESSON" val="18"/>
  <p:tag name="VIOLETCATID" val="8048908"/>
  <p:tag name="VIOLETSUBJECT" val="Chính tả 3"/>
  <p:tag name="VIOLETAUTHORID" val="2895087"/>
  <p:tag name="VIOLETAUTHORNAME" val="Phan Thị Thu Nguyệt"/>
  <p:tag name="VIOLETAUTHORAVATAR" val="2/895/87/avatar.jpg"/>
  <p:tag name="VIOLETAUTHORADDRESS" val="trường TH Xuân Sơn - khanh hoa"/>
  <p:tag name="VIOLETAUTHORHOMEPAGE" val="http://violet.vn/hainguyen05"/>
  <p:tag name="VIOLETDATE" val="2011-10-28 21:41:01"/>
  <p:tag name="VIOLETHIT" val="588"/>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312&quot;/&gt;&lt;/object&gt;&lt;object type=&quot;3&quot; unique_id=&quot;10006&quot;&gt;&lt;property id=&quot;20148&quot; value=&quot;5&quot;/&gt;&lt;property id=&quot;20300&quot; value=&quot;Slide 3&quot;/&gt;&lt;property id=&quot;20307&quot; value=&quot;284&quot;/&gt;&lt;/object&gt;&lt;object type=&quot;3&quot; unique_id=&quot;10007&quot;&gt;&lt;property id=&quot;20148&quot; value=&quot;5&quot;/&gt;&lt;property id=&quot;20300&quot; value=&quot;Slide 4&quot;/&gt;&lt;property id=&quot;20307&quot; value=&quot;322&quot;/&gt;&lt;/object&gt;&lt;object type=&quot;3&quot; unique_id=&quot;10008&quot;&gt;&lt;property id=&quot;20148&quot; value=&quot;5&quot;/&gt;&lt;property id=&quot;20300&quot; value=&quot;Slide 5&quot;/&gt;&lt;property id=&quot;20307&quot; value=&quot;319&quot;/&gt;&lt;/object&gt;&lt;object type=&quot;3&quot; unique_id=&quot;10009&quot;&gt;&lt;property id=&quot;20148&quot; value=&quot;5&quot;/&gt;&lt;property id=&quot;20300&quot; value=&quot;Slide 6&quot;/&gt;&lt;property id=&quot;20307&quot; value=&quot;271&quot;/&gt;&lt;/object&gt;&lt;object type=&quot;3&quot; unique_id=&quot;10010&quot;&gt;&lt;property id=&quot;20148&quot; value=&quot;5&quot;/&gt;&lt;property id=&quot;20300&quot; value=&quot;Slide 7&quot;/&gt;&lt;property id=&quot;20307&quot; value=&quot;329&quot;/&gt;&lt;/object&gt;&lt;object type=&quot;3&quot; unique_id=&quot;10011&quot;&gt;&lt;property id=&quot;20148&quot; value=&quot;5&quot;/&gt;&lt;property id=&quot;20300&quot; value=&quot;Slide 8&quot;/&gt;&lt;property id=&quot;20307&quot; value=&quot;328&quot;/&gt;&lt;/object&gt;&lt;object type=&quot;3&quot; unique_id=&quot;10012&quot;&gt;&lt;property id=&quot;20148&quot; value=&quot;5&quot;/&gt;&lt;property id=&quot;20300&quot; value=&quot;Slide 9&quot;/&gt;&lt;property id=&quot;20307&quot; value=&quot;273&quot;/&gt;&lt;/object&gt;&lt;object type=&quot;3&quot; unique_id=&quot;10013&quot;&gt;&lt;property id=&quot;20148&quot; value=&quot;5&quot;/&gt;&lt;property id=&quot;20300&quot; value=&quot;Slide 10 - &amp;quot;Hướng dẫn viết từ khó&amp;quot;&quot;/&gt;&lt;property id=&quot;20307&quot; value=&quot;275&quot;/&gt;&lt;/object&gt;&lt;object type=&quot;3&quot; unique_id=&quot;10014&quot;&gt;&lt;property id=&quot;20148&quot; value=&quot;5&quot;/&gt;&lt;property id=&quot;20300&quot; value=&quot;Slide 11&quot;/&gt;&lt;property id=&quot;20307&quot; value=&quot;330&quot;/&gt;&lt;/object&gt;&lt;object type=&quot;3&quot; unique_id=&quot;10015&quot;&gt;&lt;property id=&quot;20148&quot; value=&quot;5&quot;/&gt;&lt;property id=&quot;20300&quot; value=&quot;Slide 12&quot;/&gt;&lt;property id=&quot;20307&quot; value=&quot;294&quot;/&gt;&lt;/object&gt;&lt;object type=&quot;3&quot; unique_id=&quot;10016&quot;&gt;&lt;property id=&quot;20148&quot; value=&quot;5&quot;/&gt;&lt;property id=&quot;20300&quot; value=&quot;Slide 13&quot;/&gt;&lt;property id=&quot;20307&quot; value=&quot;331&quot;/&gt;&lt;/object&gt;&lt;object type=&quot;3&quot; unique_id=&quot;10017&quot;&gt;&lt;property id=&quot;20148&quot; value=&quot;5&quot;/&gt;&lt;property id=&quot;20300&quot; value=&quot;Slide 14&quot;/&gt;&lt;property id=&quot;20307&quot; value=&quot;324&quot;/&gt;&lt;/object&gt;&lt;object type=&quot;3&quot; unique_id=&quot;10018&quot;&gt;&lt;property id=&quot;20148&quot; value=&quot;5&quot;/&gt;&lt;property id=&quot;20300&quot; value=&quot;Slide 15 - &amp;quot;Bài tập chính tả&amp;quot;&quot;/&gt;&lt;property id=&quot;20307&quot; value=&quot;300&quot;/&gt;&lt;/object&gt;&lt;object type=&quot;3&quot; unique_id=&quot;10019&quot;&gt;&lt;property id=&quot;20148&quot; value=&quot;5&quot;/&gt;&lt;property id=&quot;20300&quot; value=&quot;Slide 16&quot;/&gt;&lt;property id=&quot;20307&quot; value=&quot;320&quot;/&gt;&lt;/object&gt;&lt;object type=&quot;3&quot; unique_id=&quot;10020&quot;&gt;&lt;property id=&quot;20148&quot; value=&quot;5&quot;/&gt;&lt;property id=&quot;20300&quot; value=&quot;Slide 17&quot;/&gt;&lt;property id=&quot;20307&quot; value=&quot;323&quot;/&gt;&lt;/object&gt;&lt;object type=&quot;3&quot; unique_id=&quot;10021&quot;&gt;&lt;property id=&quot;20148&quot; value=&quot;5&quot;/&gt;&lt;property id=&quot;20300&quot; value=&quot;Slide 18&quot;/&gt;&lt;property id=&quot;20307&quot; value=&quot;269&quot;/&gt;&lt;/object&gt;&lt;/object&gt;&lt;/object&gt;&lt;/database&gt;"/>
  <p:tag name="SECTOMILLISECCONVERTED" val="1"/>
</p:tagLst>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2153</TotalTime>
  <Words>708</Words>
  <Application>Microsoft Office PowerPoint</Application>
  <PresentationFormat>On-screen Show (4:3)</PresentationFormat>
  <Paragraphs>61</Paragraphs>
  <Slides>18</Slides>
  <Notes>0</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.VnTime</vt:lpstr>
      <vt:lpstr>Arial</vt:lpstr>
      <vt:lpstr>Wingdings</vt:lpstr>
      <vt:lpstr>Calibri</vt:lpstr>
      <vt:lpstr>Times New Roman</vt:lpstr>
      <vt:lpstr>Network</vt:lpstr>
      <vt:lpstr>Proposal</vt:lpstr>
      <vt:lpstr>Slide 1</vt:lpstr>
      <vt:lpstr>Slide 2</vt:lpstr>
      <vt:lpstr>Slide 3</vt:lpstr>
      <vt:lpstr>Slide 4</vt:lpstr>
      <vt:lpstr>Slide 5</vt:lpstr>
      <vt:lpstr>Slide 6</vt:lpstr>
      <vt:lpstr>Slide 7</vt:lpstr>
      <vt:lpstr>Slide 8</vt:lpstr>
      <vt:lpstr>Slide 9</vt:lpstr>
      <vt:lpstr>Hướng dẫn viết từ khó</vt:lpstr>
      <vt:lpstr>Slide 11</vt:lpstr>
      <vt:lpstr>Slide 12</vt:lpstr>
      <vt:lpstr>Slide 13</vt:lpstr>
      <vt:lpstr>Slide 14</vt:lpstr>
      <vt:lpstr>Bài tập chính tả</vt:lpstr>
      <vt:lpstr>Slide 16</vt:lpstr>
      <vt:lpstr>Slide 17</vt:lpstr>
      <vt:lpstr>Slide 18</vt:lpstr>
    </vt:vector>
  </TitlesOfParts>
  <Company>Truc Dao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Chóc mõng n¨m míi !</dc:title>
  <dc:creator>hp</dc:creator>
  <cp:lastModifiedBy>AutoBVT</cp:lastModifiedBy>
  <cp:revision>842</cp:revision>
  <dcterms:created xsi:type="dcterms:W3CDTF">2008-01-17T00:56:22Z</dcterms:created>
  <dcterms:modified xsi:type="dcterms:W3CDTF">2016-11-08T01:19:55Z</dcterms:modified>
</cp:coreProperties>
</file>